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1.png" ContentType="image/png"/>
  <Override PartName="/ppt/media/image59.png" ContentType="image/png"/>
  <Override PartName="/ppt/media/image14.wmf" ContentType="image/x-wmf"/>
  <Override PartName="/ppt/media/image3.png" ContentType="image/png"/>
  <Override PartName="/ppt/media/image100.png" ContentType="image/png"/>
  <Override PartName="/ppt/media/image28.png" ContentType="image/png"/>
  <Override PartName="/ppt/media/image1.jpeg" ContentType="image/jpeg"/>
  <Override PartName="/ppt/media/image130.png" ContentType="image/png"/>
  <Override PartName="/ppt/media/image58.png" ContentType="image/png"/>
  <Override PartName="/ppt/media/image13.wmf" ContentType="image/x-wmf"/>
  <Override PartName="/ppt/media/image4.jpeg" ContentType="image/jpeg"/>
  <Override PartName="/ppt/media/image2.png" ContentType="image/png"/>
  <Override PartName="/ppt/media/image16.wmf" ContentType="image/x-wmf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85.wmf" ContentType="image/x-wmf"/>
  <Override PartName="/ppt/media/image73.png" ContentType="image/png"/>
  <Override PartName="/ppt/media/image7.png" ContentType="image/png"/>
  <Override PartName="/ppt/media/image30.wmf" ContentType="image/x-wmf"/>
  <Override PartName="/ppt/media/image75.png" ContentType="image/png"/>
  <Override PartName="/ppt/media/image9.png" ContentType="image/png"/>
  <Override PartName="/ppt/media/image8.wmf" ContentType="image/x-wmf"/>
  <Override PartName="/ppt/media/image10.png" ContentType="image/png"/>
  <Override PartName="/ppt/media/image56.png" ContentType="image/png"/>
  <Override PartName="/ppt/media/image11.wmf" ContentType="image/x-wmf"/>
  <Override PartName="/ppt/media/image12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1.png" ContentType="image/png"/>
  <Override PartName="/ppt/media/image29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0.png" ContentType="image/png"/>
  <Override PartName="/ppt/media/image38.png" ContentType="image/png"/>
  <Override PartName="/ppt/media/image111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0.png" ContentType="image/png"/>
  <Override PartName="/ppt/media/image48.png" ContentType="image/png"/>
  <Override PartName="/ppt/media/image121.png" ContentType="image/png"/>
  <Override PartName="/ppt/media/image49.png" ContentType="image/png"/>
  <Override PartName="/ppt/media/image50.png" ContentType="image/png"/>
  <Override PartName="/ppt/media/image62.wmf" ContentType="image/x-wmf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7.png" ContentType="image/png"/>
  <Override PartName="/ppt/media/image60.png" ContentType="image/png"/>
  <Override PartName="/ppt/media/image61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140.png" ContentType="image/png"/>
  <Override PartName="/ppt/media/image68.png" ContentType="image/png"/>
  <Override PartName="/ppt/media/image141.png" ContentType="image/png"/>
  <Override PartName="/ppt/media/image69.png" ContentType="image/png"/>
  <Override PartName="/ppt/media/image70.png" ContentType="image/png"/>
  <Override PartName="/ppt/media/image74.png" ContentType="image/png"/>
  <Override PartName="/ppt/media/image76.png" ContentType="image/png"/>
  <Override PartName="/ppt/media/image77.png" ContentType="image/png"/>
  <Override PartName="/ppt/media/image150.png" ContentType="image/png"/>
  <Override PartName="/ppt/media/image78.png" ContentType="image/png"/>
  <Override PartName="/ppt/media/image151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98.wmf" ContentType="image/x-wmf"/>
  <Override PartName="/ppt/media/image86.png" ContentType="image/png"/>
  <Override PartName="/ppt/media/image87.png" ContentType="image/png"/>
  <Override PartName="/ppt/media/image160.png" ContentType="image/png"/>
  <Override PartName="/ppt/media/image88.png" ContentType="image/png"/>
  <Override PartName="/ppt/media/image161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171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wmf" ContentType="image/x-wmf"/>
  <Override PartName="/ppt/media/image109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29.wmf" ContentType="image/x-wmf"/>
  <Override PartName="/ppt/media/image117.png" ContentType="image/png"/>
  <Override PartName="/ppt/media/image118.png" ContentType="image/png"/>
  <Override PartName="/ppt/media/image119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139.png" ContentType="image/png"/>
  <Override PartName="/ppt/media/image142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56.png" ContentType="image/png"/>
  <Override PartName="/ppt/media/image157.png" ContentType="image/png"/>
  <Override PartName="/ppt/media/image158.png" ContentType="image/png"/>
  <Override PartName="/ppt/media/image159.png" ContentType="image/pn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7.png" ContentType="image/png"/>
  <Override PartName="/ppt/media/image168.png" ContentType="image/png"/>
  <Override PartName="/ppt/media/image169.png" ContentType="image/png"/>
  <Override PartName="/ppt/media/image170.png" ContentType="image/png"/>
  <Override PartName="/ppt/media/image172.png" ContentType="image/png"/>
  <Override PartName="/ppt/media/image173.png" ContentType="image/png"/>
  <Override PartName="/ppt/media/image174.png" ContentType="image/png"/>
  <Override PartName="/ppt/media/image175.png" ContentType="image/png"/>
  <Override PartName="/ppt/media/image176.png" ContentType="image/png"/>
  <Override PartName="/ppt/media/image177.png" ContentType="image/png"/>
  <Override PartName="/ppt/media/image178.png" ContentType="image/png"/>
  <Override PartName="/ppt/media/image179.png" ContentType="image/png"/>
  <Override PartName="/ppt/media/image180.png" ContentType="image/png"/>
  <Override PartName="/ppt/media/image181.png" ContentType="image/png"/>
  <Override PartName="/ppt/media/image182.png" ContentType="image/png"/>
  <Override PartName="/ppt/media/image183.png" ContentType="image/png"/>
  <Override PartName="/ppt/media/image184.png" ContentType="image/png"/>
  <Override PartName="/ppt/media/image185.png" ContentType="image/png"/>
  <Override PartName="/ppt/media/image186.png" ContentType="image/png"/>
  <Override PartName="/ppt/media/image187.png" ContentType="image/png"/>
  <Override PartName="/ppt/media/image188.png" ContentType="image/png"/>
  <Override PartName="/ppt/media/image189.png" ContentType="image/png"/>
  <Override PartName="/ppt/media/image190.png" ContentType="image/png"/>
  <Override PartName="/ppt/media/image191.png" ContentType="image/png"/>
  <Override PartName="/ppt/media/image192.png" ContentType="image/png"/>
  <Override PartName="/ppt/media/image193.png" ContentType="image/png"/>
  <Override PartName="/ppt/media/image194.png" ContentType="image/png"/>
  <Override PartName="/ppt/media/image195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62E7CBD-D166-4455-B30B-7F0546AF1EB9}" type="slidenum"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A5A6306-52EE-40CF-A57F-E78FC5D2842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8824455-C755-4283-BC88-C355CE58FD7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BED7FC2-2224-40DC-A5E7-743A7897835B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F41D8A2-6A0F-4308-A19C-09D9C9C15E17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6316908-BA56-4139-9D6F-84D1BE864C77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B6860DC-BA3E-4A0F-985D-75A7394A76F9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E429CE0-FC2C-40F5-A325-A081E47810A3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00A70BB-F256-492B-89FE-C12FA1E509EA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42301C9-CABE-4157-9ED9-95F54B30B533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63C8EF2-D683-4D98-87F6-569C7914A6A3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73F3D83-29FB-41B1-8647-67BDA049011C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B98ACDB-E483-4889-A30B-943F020D1B1C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6473C74-3DF7-4BDC-9BAF-08D0157F4F45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23C14C5-EB0D-42AF-8FEE-A1784DA18FDD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6DC57BB-6B03-4468-A630-861A048F453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E88CBA0-D1A3-4390-B5A7-774691F78A2D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B8AA1FD-D8B1-44F7-8B12-D2DCBE4FE033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58E22E1-D8D4-4431-AA84-992A81565CB0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A78B861-FC06-42C8-AEDC-F05D1C04F52B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DEAEEBC-5FD8-44BC-B90C-A78F45D14800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444B2CB-D771-49AB-BC91-5AE5E44ABD5B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E92D489-55DD-4C22-8536-D472673E3D6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35BE9B9-9D00-4F96-8F5C-7C7AB1E5267D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BD54EAF-1F3E-4EDF-A0FB-F95642CDC609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443A450-D586-4854-946A-28164A59653C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2C8E9A8-57A7-4DD2-B3B8-31BECE39940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2E6F333-BA09-44B2-BE00-2C00C1B34F24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C0C3261-4CDC-4588-B625-7F4D63701D4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DBC9916-5A1B-4D16-ADD6-8DDDFE239164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1D4EB53-8D84-4807-8C4E-B73B97B475EF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E198388-23C6-4C77-8ECD-3375C9813E2E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A0373F8-ED55-46EA-A100-F7CD81DD5844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1FDD2FB-B56A-46AD-A412-8101CE69C6C5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4DF0B38-768C-4320-BC57-5A3EB14974D4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7F281F9-E12B-4C5C-8146-F9140066A1C3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8D956D5-FB85-4F65-85FD-DA4FCF112ADD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F695027-E8A3-48C6-9B2D-FFF40A3092DD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A317844-513D-4D0A-BB5E-7688A8AE4C13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7596AE9-2B14-41B1-BB52-12C3ED5614A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1FE9152-D719-45C5-99E7-E43813772EEE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192DED1-15A8-4D7B-95E2-8C42B1AB5F44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FC4FFAD-190D-498B-BA2B-69936F9FEACD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84AAB36-F676-4BC1-B2DD-AC27233E7764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EDE6135-5023-498F-93E8-9A1C43B35DC7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9990002-5071-49CB-AF5A-C06FDE69A669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5F0654E-9775-4D85-9762-CCEC7F6844BE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8A0CB7B-1AAC-435E-AA16-511A34E9D9DA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styl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17-2-22</a:t>
            </a:r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9B8742E-D446-41A7-9743-A4F0B603FB71}" type="slidenum">
              <a:rPr b="0" lang="pl-PL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styl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konspektuKliknij, aby edytować style wzorca tekstu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7" marL="345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8" marL="388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9" marL="4320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9" marL="4320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17-2-22</a:t>
            </a:r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4D17106-6E33-4296-8298-680B15F01598}" type="slidenum">
              <a:rPr b="0" lang="pl-PL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b="0" lang="pl-PL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wmf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wmf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wmf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wmf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8.wmf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wmf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9.wmf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png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93.png"/><Relationship Id="rId2" Type="http://schemas.openxmlformats.org/officeDocument/2006/relationships/image" Target="../media/image194.png"/><Relationship Id="rId3" Type="http://schemas.openxmlformats.org/officeDocument/2006/relationships/image" Target="../media/image19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wmf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611640" y="86400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KURS JĘZYKOWY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03.07.2016 – 17.07.2016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Picture 2" descr=""/>
          <p:cNvPicPr/>
          <p:nvPr/>
        </p:nvPicPr>
        <p:blipFill>
          <a:blip r:embed="rId1"/>
          <a:stretch/>
        </p:blipFill>
        <p:spPr>
          <a:xfrm>
            <a:off x="6549840" y="849600"/>
            <a:ext cx="2594160" cy="1382400"/>
          </a:xfrm>
          <a:prstGeom prst="rect">
            <a:avLst/>
          </a:prstGeom>
          <a:ln>
            <a:noFill/>
          </a:ln>
        </p:spPr>
      </p:pic>
      <p:pic>
        <p:nvPicPr>
          <p:cNvPr id="86" name="Picture 3" descr=""/>
          <p:cNvPicPr/>
          <p:nvPr/>
        </p:nvPicPr>
        <p:blipFill>
          <a:blip r:embed="rId2"/>
          <a:stretch/>
        </p:blipFill>
        <p:spPr>
          <a:xfrm>
            <a:off x="1190520" y="2339280"/>
            <a:ext cx="6729480" cy="421272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96000" y="72000"/>
            <a:ext cx="6837120" cy="77688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3960000" y="1122480"/>
            <a:ext cx="7992360" cy="821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Trafalgar Square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6" name="Picture 2" descr=""/>
          <p:cNvPicPr/>
          <p:nvPr/>
        </p:nvPicPr>
        <p:blipFill>
          <a:blip r:embed="rId1"/>
          <a:stretch/>
        </p:blipFill>
        <p:spPr>
          <a:xfrm>
            <a:off x="179640" y="1484640"/>
            <a:ext cx="6676560" cy="3695400"/>
          </a:xfrm>
          <a:prstGeom prst="rect">
            <a:avLst/>
          </a:prstGeom>
          <a:ln>
            <a:noFill/>
          </a:ln>
        </p:spPr>
      </p:pic>
      <p:pic>
        <p:nvPicPr>
          <p:cNvPr id="127" name="Picture 3" descr=""/>
          <p:cNvPicPr/>
          <p:nvPr/>
        </p:nvPicPr>
        <p:blipFill>
          <a:blip r:embed="rId2"/>
          <a:stretch/>
        </p:blipFill>
        <p:spPr>
          <a:xfrm>
            <a:off x="5868000" y="3069000"/>
            <a:ext cx="3180960" cy="3590640"/>
          </a:xfrm>
          <a:prstGeom prst="rect">
            <a:avLst/>
          </a:prstGeom>
          <a:ln>
            <a:noFill/>
          </a:ln>
        </p:spPr>
      </p:pic>
      <p:pic>
        <p:nvPicPr>
          <p:cNvPr id="128" name="Picture 2" descr=""/>
          <p:cNvPicPr/>
          <p:nvPr/>
        </p:nvPicPr>
        <p:blipFill>
          <a:blip r:embed="rId3"/>
          <a:stretch/>
        </p:blipFill>
        <p:spPr>
          <a:xfrm>
            <a:off x="431640" y="2239920"/>
            <a:ext cx="7848360" cy="441972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1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82760" y="1080000"/>
            <a:ext cx="8229240" cy="9518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National Gallery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1" name="Picture 2" descr=""/>
          <p:cNvPicPr/>
          <p:nvPr/>
        </p:nvPicPr>
        <p:blipFill>
          <a:blip r:embed="rId1"/>
          <a:stretch/>
        </p:blipFill>
        <p:spPr>
          <a:xfrm>
            <a:off x="1638000" y="2160000"/>
            <a:ext cx="5939640" cy="445500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2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152000" y="1080000"/>
            <a:ext cx="750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National Gallery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4" name="Picture 2" descr=""/>
          <p:cNvPicPr/>
          <p:nvPr/>
        </p:nvPicPr>
        <p:blipFill>
          <a:blip r:embed="rId1"/>
          <a:srcRect l="0" t="0" r="40011" b="0"/>
          <a:stretch/>
        </p:blipFill>
        <p:spPr>
          <a:xfrm>
            <a:off x="1796040" y="1944000"/>
            <a:ext cx="5947920" cy="478224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936000" y="878400"/>
            <a:ext cx="8229240" cy="993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National Gallery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323640" y="1628640"/>
            <a:ext cx="2895120" cy="3838320"/>
          </a:xfrm>
          <a:prstGeom prst="rect">
            <a:avLst/>
          </a:prstGeom>
          <a:ln>
            <a:noFill/>
          </a:ln>
        </p:spPr>
      </p:pic>
      <p:pic>
        <p:nvPicPr>
          <p:cNvPr id="138" name="Picture 3" descr=""/>
          <p:cNvPicPr/>
          <p:nvPr/>
        </p:nvPicPr>
        <p:blipFill>
          <a:blip r:embed="rId2"/>
          <a:stretch/>
        </p:blipFill>
        <p:spPr>
          <a:xfrm>
            <a:off x="3996000" y="1772640"/>
            <a:ext cx="4866840" cy="3304800"/>
          </a:xfrm>
          <a:prstGeom prst="rect">
            <a:avLst/>
          </a:prstGeom>
          <a:ln>
            <a:noFill/>
          </a:ln>
        </p:spPr>
      </p:pic>
      <p:pic>
        <p:nvPicPr>
          <p:cNvPr id="139" name="Picture 4" descr=""/>
          <p:cNvPicPr/>
          <p:nvPr/>
        </p:nvPicPr>
        <p:blipFill>
          <a:blip r:embed="rId3"/>
          <a:stretch/>
        </p:blipFill>
        <p:spPr>
          <a:xfrm>
            <a:off x="2195640" y="3029040"/>
            <a:ext cx="5181120" cy="382860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944000" y="936000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National Gallery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395640" y="1484640"/>
            <a:ext cx="4104000" cy="5251680"/>
          </a:xfrm>
          <a:prstGeom prst="rect">
            <a:avLst/>
          </a:prstGeom>
          <a:ln>
            <a:noFill/>
          </a:ln>
        </p:spPr>
      </p:pic>
      <p:pic>
        <p:nvPicPr>
          <p:cNvPr id="143" name="Picture 3" descr=""/>
          <p:cNvPicPr/>
          <p:nvPr/>
        </p:nvPicPr>
        <p:blipFill>
          <a:blip r:embed="rId2"/>
          <a:stretch/>
        </p:blipFill>
        <p:spPr>
          <a:xfrm>
            <a:off x="3060360" y="1845000"/>
            <a:ext cx="6048360" cy="451476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2" dur="indefinite" restart="never" nodeType="tmRoot">
          <p:childTnLst>
            <p:seq>
              <p:cTn id="143" dur="indefinite" nodeType="mainSeq">
                <p:childTnLst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933200" y="806400"/>
            <a:ext cx="77868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National Gallery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72000" y="1427760"/>
            <a:ext cx="4536000" cy="5124240"/>
          </a:xfrm>
          <a:prstGeom prst="rect">
            <a:avLst/>
          </a:prstGeom>
          <a:ln>
            <a:noFill/>
          </a:ln>
        </p:spPr>
      </p:pic>
      <p:pic>
        <p:nvPicPr>
          <p:cNvPr id="147" name="Picture 3" descr=""/>
          <p:cNvPicPr/>
          <p:nvPr/>
        </p:nvPicPr>
        <p:blipFill>
          <a:blip r:embed="rId2"/>
          <a:stretch/>
        </p:blipFill>
        <p:spPr>
          <a:xfrm>
            <a:off x="3711600" y="1464840"/>
            <a:ext cx="5400360" cy="4583160"/>
          </a:xfrm>
          <a:prstGeom prst="rect">
            <a:avLst/>
          </a:prstGeom>
          <a:ln>
            <a:noFill/>
          </a:ln>
        </p:spPr>
      </p:pic>
      <p:pic>
        <p:nvPicPr>
          <p:cNvPr id="148" name="Picture 4" descr=""/>
          <p:cNvPicPr/>
          <p:nvPr/>
        </p:nvPicPr>
        <p:blipFill>
          <a:blip r:embed="rId3"/>
          <a:stretch/>
        </p:blipFill>
        <p:spPr>
          <a:xfrm>
            <a:off x="2555640" y="2361240"/>
            <a:ext cx="4972680" cy="449640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226880" y="2952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6" dur="indefinite" restart="never" nodeType="tmRoot">
          <p:childTnLst>
            <p:seq>
              <p:cTn id="157" dur="indefinite" nodeType="mainSeq">
                <p:childTnLst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6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914760" y="65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05.07.2016 Buckingham Palace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251640" y="1484640"/>
            <a:ext cx="6411240" cy="4536000"/>
          </a:xfrm>
          <a:prstGeom prst="rect">
            <a:avLst/>
          </a:prstGeom>
          <a:ln>
            <a:noFill/>
          </a:ln>
        </p:spPr>
      </p:pic>
      <p:pic>
        <p:nvPicPr>
          <p:cNvPr id="152" name="Picture 3" descr=""/>
          <p:cNvPicPr/>
          <p:nvPr/>
        </p:nvPicPr>
        <p:blipFill>
          <a:blip r:embed="rId2"/>
          <a:stretch/>
        </p:blipFill>
        <p:spPr>
          <a:xfrm>
            <a:off x="2051640" y="1556640"/>
            <a:ext cx="6958080" cy="5148000"/>
          </a:xfrm>
          <a:prstGeom prst="rect">
            <a:avLst/>
          </a:prstGeom>
          <a:ln>
            <a:noFill/>
          </a:ln>
        </p:spPr>
      </p:pic>
      <p:pic>
        <p:nvPicPr>
          <p:cNvPr id="153" name="Picture 2" descr=""/>
          <p:cNvPicPr/>
          <p:nvPr/>
        </p:nvPicPr>
        <p:blipFill>
          <a:blip r:embed="rId3"/>
          <a:stretch/>
        </p:blipFill>
        <p:spPr>
          <a:xfrm>
            <a:off x="655560" y="1656000"/>
            <a:ext cx="7400520" cy="503604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008000" y="720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dur="indefinite" nodeType="mainSeq">
                <p:childTnLst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554760" y="576000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05.07.2016 Buckingham Palace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6" name="Picture 2" descr=""/>
          <p:cNvPicPr/>
          <p:nvPr/>
        </p:nvPicPr>
        <p:blipFill>
          <a:blip r:embed="rId1"/>
          <a:stretch/>
        </p:blipFill>
        <p:spPr>
          <a:xfrm>
            <a:off x="107640" y="1412640"/>
            <a:ext cx="5994360" cy="4464000"/>
          </a:xfrm>
          <a:prstGeom prst="rect">
            <a:avLst/>
          </a:prstGeom>
          <a:ln>
            <a:noFill/>
          </a:ln>
        </p:spPr>
      </p:pic>
      <p:pic>
        <p:nvPicPr>
          <p:cNvPr id="157" name="Picture 3" descr=""/>
          <p:cNvPicPr/>
          <p:nvPr/>
        </p:nvPicPr>
        <p:blipFill>
          <a:blip r:embed="rId2"/>
          <a:stretch/>
        </p:blipFill>
        <p:spPr>
          <a:xfrm>
            <a:off x="4932000" y="1556640"/>
            <a:ext cx="4102920" cy="5057280"/>
          </a:xfrm>
          <a:prstGeom prst="rect">
            <a:avLst/>
          </a:prstGeom>
          <a:ln>
            <a:noFill/>
          </a:ln>
        </p:spPr>
      </p:pic>
      <p:pic>
        <p:nvPicPr>
          <p:cNvPr id="158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8000" y="720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9" dur="indefinite" restart="never" nodeType="tmRoot">
          <p:childTnLst>
            <p:seq>
              <p:cTn id="200" dur="indefinite" nodeType="mainSeq">
                <p:childTnLst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2210760" y="65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05.07.2016</a:t>
            </a:r>
            <a:r>
              <a:rPr b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Westminster Abbey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0" name="Picture 2" descr=""/>
          <p:cNvPicPr/>
          <p:nvPr/>
        </p:nvPicPr>
        <p:blipFill>
          <a:blip r:embed="rId1"/>
          <a:stretch/>
        </p:blipFill>
        <p:spPr>
          <a:xfrm>
            <a:off x="107640" y="1179000"/>
            <a:ext cx="4366440" cy="5112360"/>
          </a:xfrm>
          <a:prstGeom prst="rect">
            <a:avLst/>
          </a:prstGeom>
          <a:ln>
            <a:noFill/>
          </a:ln>
        </p:spPr>
      </p:pic>
      <p:pic>
        <p:nvPicPr>
          <p:cNvPr id="161" name="Picture 3" descr=""/>
          <p:cNvPicPr/>
          <p:nvPr/>
        </p:nvPicPr>
        <p:blipFill>
          <a:blip r:embed="rId2"/>
          <a:stretch/>
        </p:blipFill>
        <p:spPr>
          <a:xfrm>
            <a:off x="1315080" y="1628640"/>
            <a:ext cx="7819560" cy="4647960"/>
          </a:xfrm>
          <a:prstGeom prst="rect">
            <a:avLst/>
          </a:prstGeom>
          <a:ln>
            <a:noFill/>
          </a:ln>
        </p:spPr>
      </p:pic>
      <p:pic>
        <p:nvPicPr>
          <p:cNvPr id="162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8000" y="720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5" dur="indefinite" restart="never" nodeType="tmRoot">
          <p:childTnLst>
            <p:seq>
              <p:cTn id="216" dur="indefinite" nodeType="mainSeq">
                <p:childTnLst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554760" y="315720"/>
            <a:ext cx="8229240" cy="908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05.07.2016 Westminster Abbey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4" name="Picture 2" descr=""/>
          <p:cNvPicPr/>
          <p:nvPr/>
        </p:nvPicPr>
        <p:blipFill>
          <a:blip r:embed="rId1"/>
          <a:stretch/>
        </p:blipFill>
        <p:spPr>
          <a:xfrm>
            <a:off x="251640" y="1241640"/>
            <a:ext cx="4320000" cy="5454360"/>
          </a:xfrm>
          <a:prstGeom prst="rect">
            <a:avLst/>
          </a:prstGeom>
          <a:ln>
            <a:noFill/>
          </a:ln>
        </p:spPr>
      </p:pic>
      <p:pic>
        <p:nvPicPr>
          <p:cNvPr id="165" name="Picture 3" descr=""/>
          <p:cNvPicPr/>
          <p:nvPr/>
        </p:nvPicPr>
        <p:blipFill>
          <a:blip r:embed="rId2"/>
          <a:stretch/>
        </p:blipFill>
        <p:spPr>
          <a:xfrm>
            <a:off x="5580000" y="1302480"/>
            <a:ext cx="3024000" cy="5555520"/>
          </a:xfrm>
          <a:prstGeom prst="rect">
            <a:avLst/>
          </a:prstGeom>
          <a:ln>
            <a:noFill/>
          </a:ln>
        </p:spPr>
      </p:pic>
      <p:pic>
        <p:nvPicPr>
          <p:cNvPr id="166" name="Picture 4" descr=""/>
          <p:cNvPicPr/>
          <p:nvPr/>
        </p:nvPicPr>
        <p:blipFill>
          <a:blip r:embed="rId3"/>
          <a:stretch/>
        </p:blipFill>
        <p:spPr>
          <a:xfrm>
            <a:off x="2483640" y="2133000"/>
            <a:ext cx="4608000" cy="450684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9" dur="indefinite" restart="never" nodeType="tmRoot">
          <p:childTnLst>
            <p:seq>
              <p:cTn id="230" dur="indefinite" nodeType="mainSeq">
                <p:childTnLst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4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4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188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03.07.2016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251640" y="2076120"/>
            <a:ext cx="5328360" cy="3179880"/>
          </a:xfrm>
          <a:prstGeom prst="rect">
            <a:avLst/>
          </a:prstGeom>
          <a:ln>
            <a:noFill/>
          </a:ln>
        </p:spPr>
      </p:pic>
      <p:pic>
        <p:nvPicPr>
          <p:cNvPr id="90" name="Picture 3" descr=""/>
          <p:cNvPicPr/>
          <p:nvPr/>
        </p:nvPicPr>
        <p:blipFill>
          <a:blip r:embed="rId2"/>
          <a:stretch/>
        </p:blipFill>
        <p:spPr>
          <a:xfrm>
            <a:off x="5652000" y="2061000"/>
            <a:ext cx="3240000" cy="455004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  <p:sp>
        <p:nvSpPr>
          <p:cNvPr id="92" name="TextShape 2"/>
          <p:cNvSpPr txBox="1"/>
          <p:nvPr/>
        </p:nvSpPr>
        <p:spPr>
          <a:xfrm>
            <a:off x="2448000" y="1296000"/>
            <a:ext cx="417600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03.07.2016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65200" y="1022400"/>
            <a:ext cx="8218800" cy="849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05.07.2016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Westminster Abbey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179640" y="1944000"/>
            <a:ext cx="6743520" cy="3723840"/>
          </a:xfrm>
          <a:prstGeom prst="rect">
            <a:avLst/>
          </a:prstGeom>
          <a:ln>
            <a:noFill/>
          </a:ln>
        </p:spPr>
      </p:pic>
      <p:pic>
        <p:nvPicPr>
          <p:cNvPr id="170" name="Picture 3" descr=""/>
          <p:cNvPicPr/>
          <p:nvPr/>
        </p:nvPicPr>
        <p:blipFill>
          <a:blip r:embed="rId2"/>
          <a:stretch/>
        </p:blipFill>
        <p:spPr>
          <a:xfrm>
            <a:off x="3132000" y="2349000"/>
            <a:ext cx="5884560" cy="436716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8" dur="indefinite" restart="never" nodeType="tmRoot">
          <p:childTnLst>
            <p:seq>
              <p:cTn id="249" dur="indefinite" nodeType="mainSeq">
                <p:childTnLst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467640" y="2142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06.07.2016 Tower of London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468000" y="1584000"/>
            <a:ext cx="6300000" cy="3931920"/>
          </a:xfrm>
          <a:prstGeom prst="rect">
            <a:avLst/>
          </a:prstGeom>
          <a:ln>
            <a:noFill/>
          </a:ln>
        </p:spPr>
      </p:pic>
      <p:pic>
        <p:nvPicPr>
          <p:cNvPr id="174" name="Picture 3" descr=""/>
          <p:cNvPicPr/>
          <p:nvPr/>
        </p:nvPicPr>
        <p:blipFill>
          <a:blip r:embed="rId2"/>
          <a:stretch/>
        </p:blipFill>
        <p:spPr>
          <a:xfrm>
            <a:off x="2128320" y="1944000"/>
            <a:ext cx="6943680" cy="4391640"/>
          </a:xfrm>
          <a:prstGeom prst="rect">
            <a:avLst/>
          </a:prstGeom>
          <a:ln>
            <a:noFill/>
          </a:ln>
        </p:spPr>
      </p:pic>
      <p:pic>
        <p:nvPicPr>
          <p:cNvPr id="175" name="Picture 4" descr=""/>
          <p:cNvPicPr/>
          <p:nvPr/>
        </p:nvPicPr>
        <p:blipFill>
          <a:blip r:embed="rId3"/>
          <a:stretch/>
        </p:blipFill>
        <p:spPr>
          <a:xfrm>
            <a:off x="447480" y="1656000"/>
            <a:ext cx="3408120" cy="5094720"/>
          </a:xfrm>
          <a:prstGeom prst="rect">
            <a:avLst/>
          </a:prstGeom>
          <a:ln>
            <a:noFill/>
          </a:ln>
        </p:spPr>
      </p:pic>
      <p:pic>
        <p:nvPicPr>
          <p:cNvPr id="176" name="Picture 5" descr=""/>
          <p:cNvPicPr/>
          <p:nvPr/>
        </p:nvPicPr>
        <p:blipFill>
          <a:blip r:embed="rId4"/>
          <a:stretch/>
        </p:blipFill>
        <p:spPr>
          <a:xfrm>
            <a:off x="4860000" y="1581120"/>
            <a:ext cx="3492000" cy="5135400"/>
          </a:xfrm>
          <a:prstGeom prst="rect">
            <a:avLst/>
          </a:prstGeom>
          <a:ln>
            <a:noFill/>
          </a:ln>
        </p:spPr>
      </p:pic>
      <p:pic>
        <p:nvPicPr>
          <p:cNvPr id="177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0" dur="indefinite" restart="never" nodeType="tmRoot">
          <p:childTnLst>
            <p:seq>
              <p:cTn id="261" dur="indefinite" nodeType="mainSeq">
                <p:childTnLst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6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8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06.07.2016 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Tower of London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179640" y="1412640"/>
            <a:ext cx="7966800" cy="4392000"/>
          </a:xfrm>
          <a:prstGeom prst="rect">
            <a:avLst/>
          </a:prstGeom>
          <a:ln>
            <a:noFill/>
          </a:ln>
        </p:spPr>
      </p:pic>
      <p:pic>
        <p:nvPicPr>
          <p:cNvPr id="180" name="Picture 3" descr=""/>
          <p:cNvPicPr/>
          <p:nvPr/>
        </p:nvPicPr>
        <p:blipFill>
          <a:blip r:embed="rId2"/>
          <a:stretch/>
        </p:blipFill>
        <p:spPr>
          <a:xfrm>
            <a:off x="1112760" y="1414440"/>
            <a:ext cx="7898760" cy="4390560"/>
          </a:xfrm>
          <a:prstGeom prst="rect">
            <a:avLst/>
          </a:prstGeom>
          <a:ln>
            <a:noFill/>
          </a:ln>
        </p:spPr>
      </p:pic>
      <p:pic>
        <p:nvPicPr>
          <p:cNvPr id="181" name="Picture 4" descr=""/>
          <p:cNvPicPr/>
          <p:nvPr/>
        </p:nvPicPr>
        <p:blipFill>
          <a:blip r:embed="rId3"/>
          <a:stretch/>
        </p:blipFill>
        <p:spPr>
          <a:xfrm>
            <a:off x="2965680" y="1477080"/>
            <a:ext cx="3402360" cy="526392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4" dur="indefinite" restart="never" nodeType="tmRoot">
          <p:childTnLst>
            <p:seq>
              <p:cTn id="285" dur="indefinite" nodeType="mainSeq">
                <p:childTnLst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1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3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4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5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0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82760" y="29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06.07. 2016 The Tower Bridge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245520" y="1296000"/>
            <a:ext cx="6678720" cy="4152240"/>
          </a:xfrm>
          <a:prstGeom prst="rect">
            <a:avLst/>
          </a:prstGeom>
          <a:ln>
            <a:noFill/>
          </a:ln>
        </p:spPr>
      </p:pic>
      <p:pic>
        <p:nvPicPr>
          <p:cNvPr id="185" name="Picture 3" descr=""/>
          <p:cNvPicPr/>
          <p:nvPr/>
        </p:nvPicPr>
        <p:blipFill>
          <a:blip r:embed="rId2"/>
          <a:stretch/>
        </p:blipFill>
        <p:spPr>
          <a:xfrm>
            <a:off x="967680" y="1296000"/>
            <a:ext cx="7845120" cy="3501720"/>
          </a:xfrm>
          <a:prstGeom prst="rect">
            <a:avLst/>
          </a:prstGeom>
          <a:ln>
            <a:noFill/>
          </a:ln>
        </p:spPr>
      </p:pic>
      <p:pic>
        <p:nvPicPr>
          <p:cNvPr id="186" name="Picture 5" descr=""/>
          <p:cNvPicPr/>
          <p:nvPr/>
        </p:nvPicPr>
        <p:blipFill>
          <a:blip r:embed="rId3"/>
          <a:stretch/>
        </p:blipFill>
        <p:spPr>
          <a:xfrm>
            <a:off x="3007080" y="1440000"/>
            <a:ext cx="3404880" cy="5006520"/>
          </a:xfrm>
          <a:prstGeom prst="rect">
            <a:avLst/>
          </a:prstGeom>
          <a:ln>
            <a:noFill/>
          </a:ln>
        </p:spPr>
      </p:pic>
      <p:pic>
        <p:nvPicPr>
          <p:cNvPr id="187" name="Picture 4" descr=""/>
          <p:cNvPicPr/>
          <p:nvPr/>
        </p:nvPicPr>
        <p:blipFill>
          <a:blip r:embed="rId4"/>
          <a:stretch/>
        </p:blipFill>
        <p:spPr>
          <a:xfrm>
            <a:off x="46440" y="1845000"/>
            <a:ext cx="8932320" cy="477540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280" y="7128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0" dur="indefinite" restart="never" nodeType="tmRoot">
          <p:childTnLst>
            <p:seq>
              <p:cTn id="311" dur="indefinite" nodeType="mainSeq">
                <p:childTnLst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32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482760" y="216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07.07. 2016 The Museum of Science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0" name="Picture 2" descr=""/>
          <p:cNvPicPr/>
          <p:nvPr/>
        </p:nvPicPr>
        <p:blipFill>
          <a:blip r:embed="rId1"/>
          <a:stretch/>
        </p:blipFill>
        <p:spPr>
          <a:xfrm>
            <a:off x="395640" y="1359360"/>
            <a:ext cx="4104000" cy="4976640"/>
          </a:xfrm>
          <a:prstGeom prst="rect">
            <a:avLst/>
          </a:prstGeom>
          <a:ln>
            <a:noFill/>
          </a:ln>
        </p:spPr>
      </p:pic>
      <p:pic>
        <p:nvPicPr>
          <p:cNvPr id="191" name="Picture 3" descr=""/>
          <p:cNvPicPr/>
          <p:nvPr/>
        </p:nvPicPr>
        <p:blipFill>
          <a:blip r:embed="rId2"/>
          <a:stretch/>
        </p:blipFill>
        <p:spPr>
          <a:xfrm>
            <a:off x="2880000" y="1440000"/>
            <a:ext cx="6156360" cy="4625280"/>
          </a:xfrm>
          <a:prstGeom prst="rect">
            <a:avLst/>
          </a:prstGeom>
          <a:ln>
            <a:noFill/>
          </a:ln>
        </p:spPr>
      </p:pic>
      <p:pic>
        <p:nvPicPr>
          <p:cNvPr id="192" name="Picture 4" descr=""/>
          <p:cNvPicPr/>
          <p:nvPr/>
        </p:nvPicPr>
        <p:blipFill>
          <a:blip r:embed="rId3"/>
          <a:stretch/>
        </p:blipFill>
        <p:spPr>
          <a:xfrm>
            <a:off x="467640" y="1742760"/>
            <a:ext cx="5097960" cy="4566240"/>
          </a:xfrm>
          <a:prstGeom prst="rect">
            <a:avLst/>
          </a:prstGeom>
          <a:ln>
            <a:noFill/>
          </a:ln>
        </p:spPr>
      </p:pic>
      <p:pic>
        <p:nvPicPr>
          <p:cNvPr id="193" name="Picture 5" descr=""/>
          <p:cNvPicPr/>
          <p:nvPr/>
        </p:nvPicPr>
        <p:blipFill>
          <a:blip r:embed="rId4"/>
          <a:stretch/>
        </p:blipFill>
        <p:spPr>
          <a:xfrm>
            <a:off x="2508120" y="1845000"/>
            <a:ext cx="6491880" cy="4823280"/>
          </a:xfrm>
          <a:prstGeom prst="rect">
            <a:avLst/>
          </a:prstGeom>
          <a:ln>
            <a:noFill/>
          </a:ln>
        </p:spPr>
      </p:pic>
      <p:pic>
        <p:nvPicPr>
          <p:cNvPr id="194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280" y="7128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3" dur="indefinite" restart="never" nodeType="tmRoot">
          <p:childTnLst>
            <p:seq>
              <p:cTn id="334" dur="indefinite" nodeType="mainSeq">
                <p:childTnLst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4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56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4000" y="144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07. 07. 2016 The Museum of Science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179640" y="1268640"/>
            <a:ext cx="5428800" cy="3219120"/>
          </a:xfrm>
          <a:prstGeom prst="rect">
            <a:avLst/>
          </a:prstGeom>
          <a:ln>
            <a:noFill/>
          </a:ln>
        </p:spPr>
      </p:pic>
      <p:pic>
        <p:nvPicPr>
          <p:cNvPr id="197" name="Picture 3" descr=""/>
          <p:cNvPicPr/>
          <p:nvPr/>
        </p:nvPicPr>
        <p:blipFill>
          <a:blip r:embed="rId2"/>
          <a:stretch/>
        </p:blipFill>
        <p:spPr>
          <a:xfrm>
            <a:off x="3276000" y="1268640"/>
            <a:ext cx="5734440" cy="4243680"/>
          </a:xfrm>
          <a:prstGeom prst="rect">
            <a:avLst/>
          </a:prstGeom>
          <a:ln>
            <a:noFill/>
          </a:ln>
        </p:spPr>
      </p:pic>
      <p:pic>
        <p:nvPicPr>
          <p:cNvPr id="198" name="Picture 4" descr=""/>
          <p:cNvPicPr/>
          <p:nvPr/>
        </p:nvPicPr>
        <p:blipFill>
          <a:blip r:embed="rId3"/>
          <a:stretch/>
        </p:blipFill>
        <p:spPr>
          <a:xfrm>
            <a:off x="179640" y="2637000"/>
            <a:ext cx="5428800" cy="3981240"/>
          </a:xfrm>
          <a:prstGeom prst="rect">
            <a:avLst/>
          </a:prstGeom>
          <a:ln>
            <a:noFill/>
          </a:ln>
        </p:spPr>
      </p:pic>
      <p:pic>
        <p:nvPicPr>
          <p:cNvPr id="199" name="Picture 5" descr=""/>
          <p:cNvPicPr/>
          <p:nvPr/>
        </p:nvPicPr>
        <p:blipFill>
          <a:blip r:embed="rId4"/>
          <a:stretch/>
        </p:blipFill>
        <p:spPr>
          <a:xfrm>
            <a:off x="5829120" y="2742840"/>
            <a:ext cx="3180960" cy="404784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6920" y="7092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7" dur="indefinite" restart="never" nodeType="tmRoot">
          <p:childTnLst>
            <p:seq>
              <p:cTn id="358" dur="indefinite" nodeType="mainSeq">
                <p:childTnLst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6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6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54760" y="216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07.07.2016 Natural History Museum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2" name="Picture 5" descr=""/>
          <p:cNvPicPr/>
          <p:nvPr/>
        </p:nvPicPr>
        <p:blipFill>
          <a:blip r:embed="rId1"/>
          <a:stretch/>
        </p:blipFill>
        <p:spPr>
          <a:xfrm>
            <a:off x="0" y="1270800"/>
            <a:ext cx="6374520" cy="4765320"/>
          </a:xfrm>
          <a:prstGeom prst="rect">
            <a:avLst/>
          </a:prstGeom>
          <a:ln>
            <a:noFill/>
          </a:ln>
        </p:spPr>
      </p:pic>
      <p:pic>
        <p:nvPicPr>
          <p:cNvPr id="203" name="Picture 3" descr=""/>
          <p:cNvPicPr/>
          <p:nvPr/>
        </p:nvPicPr>
        <p:blipFill>
          <a:blip r:embed="rId2"/>
          <a:stretch/>
        </p:blipFill>
        <p:spPr>
          <a:xfrm>
            <a:off x="2954520" y="1238400"/>
            <a:ext cx="6189480" cy="4680000"/>
          </a:xfrm>
          <a:prstGeom prst="rect">
            <a:avLst/>
          </a:prstGeom>
          <a:ln>
            <a:noFill/>
          </a:ln>
        </p:spPr>
      </p:pic>
      <p:pic>
        <p:nvPicPr>
          <p:cNvPr id="204" name="Picture 2" descr=""/>
          <p:cNvPicPr/>
          <p:nvPr/>
        </p:nvPicPr>
        <p:blipFill>
          <a:blip r:embed="rId3"/>
          <a:stretch/>
        </p:blipFill>
        <p:spPr>
          <a:xfrm>
            <a:off x="3024720" y="2023560"/>
            <a:ext cx="6048360" cy="4696920"/>
          </a:xfrm>
          <a:prstGeom prst="rect">
            <a:avLst/>
          </a:prstGeom>
          <a:ln>
            <a:noFill/>
          </a:ln>
        </p:spPr>
      </p:pic>
      <p:pic>
        <p:nvPicPr>
          <p:cNvPr id="205" name="Picture 4" descr=""/>
          <p:cNvPicPr/>
          <p:nvPr/>
        </p:nvPicPr>
        <p:blipFill>
          <a:blip r:embed="rId4"/>
          <a:stretch/>
        </p:blipFill>
        <p:spPr>
          <a:xfrm>
            <a:off x="683640" y="1238400"/>
            <a:ext cx="4240440" cy="544464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82" dur="indefinite" restart="never" nodeType="tmRoot">
          <p:childTnLst>
            <p:seq>
              <p:cTn id="383" dur="indefinite" nodeType="mainSeq">
                <p:childTnLst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8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9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98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5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82760" y="216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07.07.2016 Natural History Museum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8" name="Picture 2" descr=""/>
          <p:cNvPicPr/>
          <p:nvPr/>
        </p:nvPicPr>
        <p:blipFill>
          <a:blip r:embed="rId1"/>
          <a:stretch/>
        </p:blipFill>
        <p:spPr>
          <a:xfrm>
            <a:off x="107640" y="1268640"/>
            <a:ext cx="7202520" cy="5112360"/>
          </a:xfrm>
          <a:prstGeom prst="rect">
            <a:avLst/>
          </a:prstGeom>
          <a:ln>
            <a:noFill/>
          </a:ln>
        </p:spPr>
      </p:pic>
      <p:pic>
        <p:nvPicPr>
          <p:cNvPr id="209" name="Picture 3" descr=""/>
          <p:cNvPicPr/>
          <p:nvPr/>
        </p:nvPicPr>
        <p:blipFill>
          <a:blip r:embed="rId2"/>
          <a:stretch/>
        </p:blipFill>
        <p:spPr>
          <a:xfrm>
            <a:off x="1331280" y="1328400"/>
            <a:ext cx="7795080" cy="51966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06" dur="indefinite" restart="never" nodeType="tmRoot">
          <p:childTnLst>
            <p:seq>
              <p:cTn id="407" dur="indefinite" nodeType="mainSeq">
                <p:childTnLst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39564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08.07.2017 Rejs statkiem po Tamizie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12" name="Picture 2" descr=""/>
          <p:cNvPicPr/>
          <p:nvPr/>
        </p:nvPicPr>
        <p:blipFill>
          <a:blip r:embed="rId1"/>
          <a:stretch/>
        </p:blipFill>
        <p:spPr>
          <a:xfrm>
            <a:off x="251640" y="1484640"/>
            <a:ext cx="7257600" cy="3790440"/>
          </a:xfrm>
          <a:prstGeom prst="rect">
            <a:avLst/>
          </a:prstGeom>
          <a:ln>
            <a:noFill/>
          </a:ln>
        </p:spPr>
      </p:pic>
      <p:pic>
        <p:nvPicPr>
          <p:cNvPr id="213" name="Picture 3" descr=""/>
          <p:cNvPicPr/>
          <p:nvPr/>
        </p:nvPicPr>
        <p:blipFill>
          <a:blip r:embed="rId2"/>
          <a:stretch/>
        </p:blipFill>
        <p:spPr>
          <a:xfrm>
            <a:off x="1475640" y="1556640"/>
            <a:ext cx="7522560" cy="3581640"/>
          </a:xfrm>
          <a:prstGeom prst="rect">
            <a:avLst/>
          </a:prstGeom>
          <a:ln>
            <a:noFill/>
          </a:ln>
        </p:spPr>
      </p:pic>
      <p:pic>
        <p:nvPicPr>
          <p:cNvPr id="214" name="Picture 4" descr=""/>
          <p:cNvPicPr/>
          <p:nvPr/>
        </p:nvPicPr>
        <p:blipFill>
          <a:blip r:embed="rId3"/>
          <a:stretch/>
        </p:blipFill>
        <p:spPr>
          <a:xfrm>
            <a:off x="179640" y="2925000"/>
            <a:ext cx="6912000" cy="3772440"/>
          </a:xfrm>
          <a:prstGeom prst="rect">
            <a:avLst/>
          </a:prstGeom>
          <a:ln>
            <a:noFill/>
          </a:ln>
        </p:spPr>
      </p:pic>
      <p:pic>
        <p:nvPicPr>
          <p:cNvPr id="215" name="Picture 5" descr=""/>
          <p:cNvPicPr/>
          <p:nvPr/>
        </p:nvPicPr>
        <p:blipFill>
          <a:blip r:embed="rId4"/>
          <a:stretch/>
        </p:blipFill>
        <p:spPr>
          <a:xfrm>
            <a:off x="1826280" y="2882520"/>
            <a:ext cx="7171920" cy="385740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21" dur="indefinite" restart="never" nodeType="tmRoot">
          <p:childTnLst>
            <p:seq>
              <p:cTn id="422" dur="indefinite" nodeType="mainSeq">
                <p:childTnLst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32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4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09.07.2016 Windsor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18" name="Picture 2" descr=""/>
          <p:cNvPicPr/>
          <p:nvPr/>
        </p:nvPicPr>
        <p:blipFill>
          <a:blip r:embed="rId1"/>
          <a:stretch/>
        </p:blipFill>
        <p:spPr>
          <a:xfrm>
            <a:off x="395640" y="1412640"/>
            <a:ext cx="5438520" cy="4009680"/>
          </a:xfrm>
          <a:prstGeom prst="rect">
            <a:avLst/>
          </a:prstGeom>
          <a:ln>
            <a:noFill/>
          </a:ln>
        </p:spPr>
      </p:pic>
      <p:pic>
        <p:nvPicPr>
          <p:cNvPr id="219" name="Picture 3" descr=""/>
          <p:cNvPicPr/>
          <p:nvPr/>
        </p:nvPicPr>
        <p:blipFill>
          <a:blip r:embed="rId2"/>
          <a:stretch/>
        </p:blipFill>
        <p:spPr>
          <a:xfrm>
            <a:off x="3636000" y="1476360"/>
            <a:ext cx="5409720" cy="3904920"/>
          </a:xfrm>
          <a:prstGeom prst="rect">
            <a:avLst/>
          </a:prstGeom>
          <a:ln>
            <a:noFill/>
          </a:ln>
        </p:spPr>
      </p:pic>
      <p:pic>
        <p:nvPicPr>
          <p:cNvPr id="220" name="Picture 4" descr=""/>
          <p:cNvPicPr/>
          <p:nvPr/>
        </p:nvPicPr>
        <p:blipFill>
          <a:blip r:embed="rId3"/>
          <a:stretch/>
        </p:blipFill>
        <p:spPr>
          <a:xfrm>
            <a:off x="395640" y="3000240"/>
            <a:ext cx="5438520" cy="3857400"/>
          </a:xfrm>
          <a:prstGeom prst="rect">
            <a:avLst/>
          </a:prstGeom>
          <a:ln>
            <a:noFill/>
          </a:ln>
        </p:spPr>
      </p:pic>
      <p:pic>
        <p:nvPicPr>
          <p:cNvPr id="221" name="Picture 5" descr=""/>
          <p:cNvPicPr/>
          <p:nvPr/>
        </p:nvPicPr>
        <p:blipFill>
          <a:blip r:embed="rId4"/>
          <a:stretch/>
        </p:blipFill>
        <p:spPr>
          <a:xfrm>
            <a:off x="5146560" y="1835280"/>
            <a:ext cx="3888000" cy="502740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45" dur="indefinite" restart="never" nodeType="tmRoot">
          <p:childTnLst>
            <p:seq>
              <p:cTn id="446" dur="indefinite" nodeType="mainSeq">
                <p:childTnLst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1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6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54760" y="1080000"/>
            <a:ext cx="8229240" cy="849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03.07.2016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94" name="Picture 2" descr=""/>
          <p:cNvPicPr/>
          <p:nvPr/>
        </p:nvPicPr>
        <p:blipFill>
          <a:blip r:embed="rId1"/>
          <a:stretch/>
        </p:blipFill>
        <p:spPr>
          <a:xfrm>
            <a:off x="216000" y="1872000"/>
            <a:ext cx="4464000" cy="3314160"/>
          </a:xfrm>
          <a:prstGeom prst="rect">
            <a:avLst/>
          </a:prstGeom>
          <a:ln>
            <a:noFill/>
          </a:ln>
        </p:spPr>
      </p:pic>
      <p:pic>
        <p:nvPicPr>
          <p:cNvPr id="95" name="Picture 3" descr=""/>
          <p:cNvPicPr/>
          <p:nvPr/>
        </p:nvPicPr>
        <p:blipFill>
          <a:blip r:embed="rId2"/>
          <a:stretch/>
        </p:blipFill>
        <p:spPr>
          <a:xfrm>
            <a:off x="179640" y="3422520"/>
            <a:ext cx="5384520" cy="3041280"/>
          </a:xfrm>
          <a:prstGeom prst="rect">
            <a:avLst/>
          </a:prstGeom>
          <a:ln>
            <a:noFill/>
          </a:ln>
        </p:spPr>
      </p:pic>
      <p:pic>
        <p:nvPicPr>
          <p:cNvPr id="96" name="Picture 2" descr=""/>
          <p:cNvPicPr/>
          <p:nvPr/>
        </p:nvPicPr>
        <p:blipFill>
          <a:blip r:embed="rId3"/>
          <a:stretch/>
        </p:blipFill>
        <p:spPr>
          <a:xfrm>
            <a:off x="5145480" y="1944000"/>
            <a:ext cx="3926520" cy="5856120"/>
          </a:xfrm>
          <a:prstGeom prst="rect">
            <a:avLst/>
          </a:prstGeom>
          <a:ln>
            <a:noFill/>
          </a:ln>
        </p:spPr>
      </p:pic>
      <p:pic>
        <p:nvPicPr>
          <p:cNvPr id="97" name="Picture 3" descr=""/>
          <p:cNvPicPr/>
          <p:nvPr/>
        </p:nvPicPr>
        <p:blipFill>
          <a:blip r:embed="rId4"/>
          <a:stretch/>
        </p:blipFill>
        <p:spPr>
          <a:xfrm>
            <a:off x="4284000" y="3328560"/>
            <a:ext cx="4752720" cy="350064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09.07.2016 Windsor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24" name="Picture 3" descr=""/>
          <p:cNvPicPr/>
          <p:nvPr/>
        </p:nvPicPr>
        <p:blipFill>
          <a:blip r:embed="rId1"/>
          <a:stretch/>
        </p:blipFill>
        <p:spPr>
          <a:xfrm>
            <a:off x="251640" y="1340640"/>
            <a:ext cx="6818760" cy="4988160"/>
          </a:xfrm>
          <a:prstGeom prst="rect">
            <a:avLst/>
          </a:prstGeom>
          <a:ln>
            <a:noFill/>
          </a:ln>
        </p:spPr>
      </p:pic>
      <p:pic>
        <p:nvPicPr>
          <p:cNvPr id="225" name="Picture 4" descr=""/>
          <p:cNvPicPr/>
          <p:nvPr/>
        </p:nvPicPr>
        <p:blipFill>
          <a:blip r:embed="rId2"/>
          <a:stretch/>
        </p:blipFill>
        <p:spPr>
          <a:xfrm>
            <a:off x="2073960" y="1346400"/>
            <a:ext cx="6721920" cy="4982760"/>
          </a:xfrm>
          <a:prstGeom prst="rect">
            <a:avLst/>
          </a:prstGeom>
          <a:ln>
            <a:noFill/>
          </a:ln>
        </p:spPr>
      </p:pic>
      <p:pic>
        <p:nvPicPr>
          <p:cNvPr id="226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7640" y="716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0" dur="indefinite" restart="never" nodeType="tmRoot">
          <p:childTnLst>
            <p:seq>
              <p:cTn id="471" dur="indefinite" nodeType="mainSeq">
                <p:childTnLst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67640" y="288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09.07.2016 Windsor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28" name="Picture 2" descr=""/>
          <p:cNvPicPr/>
          <p:nvPr/>
        </p:nvPicPr>
        <p:blipFill>
          <a:blip r:embed="rId1"/>
          <a:stretch/>
        </p:blipFill>
        <p:spPr>
          <a:xfrm>
            <a:off x="251640" y="1412640"/>
            <a:ext cx="6480360" cy="4789800"/>
          </a:xfrm>
          <a:prstGeom prst="rect">
            <a:avLst/>
          </a:prstGeom>
          <a:ln>
            <a:noFill/>
          </a:ln>
        </p:spPr>
      </p:pic>
      <p:pic>
        <p:nvPicPr>
          <p:cNvPr id="229" name="Picture 3" descr=""/>
          <p:cNvPicPr/>
          <p:nvPr/>
        </p:nvPicPr>
        <p:blipFill>
          <a:blip r:embed="rId2"/>
          <a:stretch/>
        </p:blipFill>
        <p:spPr>
          <a:xfrm>
            <a:off x="2555640" y="1380960"/>
            <a:ext cx="6458760" cy="4872240"/>
          </a:xfrm>
          <a:prstGeom prst="rect">
            <a:avLst/>
          </a:prstGeom>
          <a:ln>
            <a:noFill/>
          </a:ln>
        </p:spPr>
      </p:pic>
      <p:pic>
        <p:nvPicPr>
          <p:cNvPr id="230" name="Picture 4" descr=""/>
          <p:cNvPicPr/>
          <p:nvPr/>
        </p:nvPicPr>
        <p:blipFill>
          <a:blip r:embed="rId3"/>
          <a:stretch/>
        </p:blipFill>
        <p:spPr>
          <a:xfrm>
            <a:off x="251640" y="1371960"/>
            <a:ext cx="4113000" cy="5466960"/>
          </a:xfrm>
          <a:prstGeom prst="rect">
            <a:avLst/>
          </a:prstGeom>
          <a:ln>
            <a:noFill/>
          </a:ln>
        </p:spPr>
      </p:pic>
      <p:pic>
        <p:nvPicPr>
          <p:cNvPr id="231" name="Picture 5" descr=""/>
          <p:cNvPicPr/>
          <p:nvPr/>
        </p:nvPicPr>
        <p:blipFill>
          <a:blip r:embed="rId4"/>
          <a:stretch/>
        </p:blipFill>
        <p:spPr>
          <a:xfrm>
            <a:off x="2458800" y="1386000"/>
            <a:ext cx="6544800" cy="489996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7280" y="7128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87" dur="indefinite" restart="never" nodeType="tmRoot">
          <p:childTnLst>
            <p:seq>
              <p:cTn id="488" dur="indefinite" nodeType="mainSeq">
                <p:childTnLst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4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5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51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576000" y="270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 07. 2016 Cambridge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34" name="Picture 2" descr=""/>
          <p:cNvPicPr/>
          <p:nvPr/>
        </p:nvPicPr>
        <p:blipFill>
          <a:blip r:embed="rId1"/>
          <a:stretch/>
        </p:blipFill>
        <p:spPr>
          <a:xfrm>
            <a:off x="179640" y="1412640"/>
            <a:ext cx="5760360" cy="4317480"/>
          </a:xfrm>
          <a:prstGeom prst="rect">
            <a:avLst/>
          </a:prstGeom>
          <a:ln>
            <a:noFill/>
          </a:ln>
        </p:spPr>
      </p:pic>
      <p:pic>
        <p:nvPicPr>
          <p:cNvPr id="235" name="Picture 3" descr=""/>
          <p:cNvPicPr/>
          <p:nvPr/>
        </p:nvPicPr>
        <p:blipFill>
          <a:blip r:embed="rId2"/>
          <a:stretch/>
        </p:blipFill>
        <p:spPr>
          <a:xfrm>
            <a:off x="3276000" y="1428840"/>
            <a:ext cx="5791680" cy="4297680"/>
          </a:xfrm>
          <a:prstGeom prst="rect">
            <a:avLst/>
          </a:prstGeom>
          <a:ln>
            <a:noFill/>
          </a:ln>
        </p:spPr>
      </p:pic>
      <p:pic>
        <p:nvPicPr>
          <p:cNvPr id="236" name="Picture 4" descr=""/>
          <p:cNvPicPr/>
          <p:nvPr/>
        </p:nvPicPr>
        <p:blipFill>
          <a:blip r:embed="rId3"/>
          <a:stretch/>
        </p:blipFill>
        <p:spPr>
          <a:xfrm>
            <a:off x="179640" y="2349000"/>
            <a:ext cx="5810760" cy="4322160"/>
          </a:xfrm>
          <a:prstGeom prst="rect">
            <a:avLst/>
          </a:prstGeom>
          <a:ln>
            <a:noFill/>
          </a:ln>
        </p:spPr>
      </p:pic>
      <p:pic>
        <p:nvPicPr>
          <p:cNvPr id="237" name="Picture 5" descr=""/>
          <p:cNvPicPr/>
          <p:nvPr/>
        </p:nvPicPr>
        <p:blipFill>
          <a:blip r:embed="rId4"/>
          <a:stretch/>
        </p:blipFill>
        <p:spPr>
          <a:xfrm>
            <a:off x="3220560" y="2353320"/>
            <a:ext cx="5832360" cy="431784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6920" y="7092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7" dur="indefinite" restart="never" nodeType="tmRoot">
          <p:childTnLst>
            <p:seq>
              <p:cTn id="518" dur="indefinite" nodeType="mainSeq">
                <p:childTnLst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52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33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482760" y="360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10.07.2016 Cambridge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40" name="Picture 2" descr=""/>
          <p:cNvPicPr/>
          <p:nvPr/>
        </p:nvPicPr>
        <p:blipFill>
          <a:blip r:embed="rId1"/>
          <a:stretch/>
        </p:blipFill>
        <p:spPr>
          <a:xfrm>
            <a:off x="392760" y="1512000"/>
            <a:ext cx="5334120" cy="3948120"/>
          </a:xfrm>
          <a:prstGeom prst="rect">
            <a:avLst/>
          </a:prstGeom>
          <a:ln>
            <a:noFill/>
          </a:ln>
        </p:spPr>
      </p:pic>
      <p:pic>
        <p:nvPicPr>
          <p:cNvPr id="241" name="Picture 3" descr=""/>
          <p:cNvPicPr/>
          <p:nvPr/>
        </p:nvPicPr>
        <p:blipFill>
          <a:blip r:embed="rId2"/>
          <a:stretch/>
        </p:blipFill>
        <p:spPr>
          <a:xfrm>
            <a:off x="3060720" y="1512000"/>
            <a:ext cx="5780160" cy="3951000"/>
          </a:xfrm>
          <a:prstGeom prst="rect">
            <a:avLst/>
          </a:prstGeom>
          <a:ln>
            <a:noFill/>
          </a:ln>
        </p:spPr>
      </p:pic>
      <p:pic>
        <p:nvPicPr>
          <p:cNvPr id="242" name="Picture 4" descr=""/>
          <p:cNvPicPr/>
          <p:nvPr/>
        </p:nvPicPr>
        <p:blipFill>
          <a:blip r:embed="rId3"/>
          <a:stretch/>
        </p:blipFill>
        <p:spPr>
          <a:xfrm>
            <a:off x="179640" y="1700640"/>
            <a:ext cx="3816000" cy="5092200"/>
          </a:xfrm>
          <a:prstGeom prst="rect">
            <a:avLst/>
          </a:prstGeom>
          <a:ln>
            <a:noFill/>
          </a:ln>
        </p:spPr>
      </p:pic>
      <p:pic>
        <p:nvPicPr>
          <p:cNvPr id="243" name="Picture 5" descr=""/>
          <p:cNvPicPr/>
          <p:nvPr/>
        </p:nvPicPr>
        <p:blipFill>
          <a:blip r:embed="rId4"/>
          <a:stretch/>
        </p:blipFill>
        <p:spPr>
          <a:xfrm>
            <a:off x="2815920" y="2160360"/>
            <a:ext cx="6242760" cy="4632480"/>
          </a:xfrm>
          <a:prstGeom prst="rect">
            <a:avLst/>
          </a:prstGeom>
          <a:ln>
            <a:noFill/>
          </a:ln>
        </p:spPr>
      </p:pic>
      <p:pic>
        <p:nvPicPr>
          <p:cNvPr id="244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6560" y="7056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9" dur="indefinite" restart="never" nodeType="tmRoot">
          <p:childTnLst>
            <p:seq>
              <p:cTn id="540" dur="indefinite" nodeType="mainSeq">
                <p:childTnLst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5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5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2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4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504000" y="153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10.07.2016 Cambridge</a:t>
            </a:r>
            <a:endParaRPr b="0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46" name="Picture 2" descr=""/>
          <p:cNvPicPr/>
          <p:nvPr/>
        </p:nvPicPr>
        <p:blipFill>
          <a:blip r:embed="rId1"/>
          <a:stretch/>
        </p:blipFill>
        <p:spPr>
          <a:xfrm>
            <a:off x="251640" y="1196640"/>
            <a:ext cx="3672000" cy="4926960"/>
          </a:xfrm>
          <a:prstGeom prst="rect">
            <a:avLst/>
          </a:prstGeom>
          <a:ln>
            <a:noFill/>
          </a:ln>
        </p:spPr>
      </p:pic>
      <p:pic>
        <p:nvPicPr>
          <p:cNvPr id="247" name="Picture 3" descr=""/>
          <p:cNvPicPr/>
          <p:nvPr/>
        </p:nvPicPr>
        <p:blipFill>
          <a:blip r:embed="rId2"/>
          <a:stretch/>
        </p:blipFill>
        <p:spPr>
          <a:xfrm>
            <a:off x="4716000" y="1196640"/>
            <a:ext cx="3960000" cy="5304960"/>
          </a:xfrm>
          <a:prstGeom prst="rect">
            <a:avLst/>
          </a:prstGeom>
          <a:ln>
            <a:noFill/>
          </a:ln>
        </p:spPr>
      </p:pic>
      <p:pic>
        <p:nvPicPr>
          <p:cNvPr id="248" name="Picture 4" descr=""/>
          <p:cNvPicPr/>
          <p:nvPr/>
        </p:nvPicPr>
        <p:blipFill>
          <a:blip r:embed="rId3"/>
          <a:stretch/>
        </p:blipFill>
        <p:spPr>
          <a:xfrm>
            <a:off x="755640" y="2061000"/>
            <a:ext cx="6332760" cy="4668840"/>
          </a:xfrm>
          <a:prstGeom prst="rect">
            <a:avLst/>
          </a:prstGeom>
          <a:ln>
            <a:noFill/>
          </a:ln>
        </p:spPr>
      </p:pic>
      <p:pic>
        <p:nvPicPr>
          <p:cNvPr id="249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006200" y="702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65" dur="indefinite" restart="never" nodeType="tmRoot">
          <p:childTnLst>
            <p:seq>
              <p:cTn id="566" dur="indefinite" nodeType="mainSeq">
                <p:childTnLst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2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7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82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67640" y="216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10.07.2016 Cambridge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1" name="Picture 2" descr=""/>
          <p:cNvPicPr/>
          <p:nvPr/>
        </p:nvPicPr>
        <p:blipFill>
          <a:blip r:embed="rId1"/>
          <a:stretch/>
        </p:blipFill>
        <p:spPr>
          <a:xfrm>
            <a:off x="251640" y="1412640"/>
            <a:ext cx="6048360" cy="4483440"/>
          </a:xfrm>
          <a:prstGeom prst="rect">
            <a:avLst/>
          </a:prstGeom>
          <a:ln>
            <a:noFill/>
          </a:ln>
        </p:spPr>
      </p:pic>
      <p:pic>
        <p:nvPicPr>
          <p:cNvPr id="252" name="Picture 3" descr=""/>
          <p:cNvPicPr/>
          <p:nvPr/>
        </p:nvPicPr>
        <p:blipFill>
          <a:blip r:embed="rId2"/>
          <a:stretch/>
        </p:blipFill>
        <p:spPr>
          <a:xfrm>
            <a:off x="2051640" y="1398960"/>
            <a:ext cx="6901200" cy="4467240"/>
          </a:xfrm>
          <a:prstGeom prst="rect">
            <a:avLst/>
          </a:prstGeom>
          <a:ln>
            <a:noFill/>
          </a:ln>
        </p:spPr>
      </p:pic>
      <p:pic>
        <p:nvPicPr>
          <p:cNvPr id="253" name="Picture 4" descr=""/>
          <p:cNvPicPr/>
          <p:nvPr/>
        </p:nvPicPr>
        <p:blipFill>
          <a:blip r:embed="rId3"/>
          <a:stretch/>
        </p:blipFill>
        <p:spPr>
          <a:xfrm>
            <a:off x="792000" y="1488960"/>
            <a:ext cx="3952800" cy="5279040"/>
          </a:xfrm>
          <a:prstGeom prst="rect">
            <a:avLst/>
          </a:prstGeom>
          <a:ln>
            <a:noFill/>
          </a:ln>
        </p:spPr>
      </p:pic>
      <p:pic>
        <p:nvPicPr>
          <p:cNvPr id="254" name="Picture 5" descr=""/>
          <p:cNvPicPr/>
          <p:nvPr/>
        </p:nvPicPr>
        <p:blipFill>
          <a:blip r:embed="rId4"/>
          <a:stretch/>
        </p:blipFill>
        <p:spPr>
          <a:xfrm>
            <a:off x="4860000" y="1412640"/>
            <a:ext cx="3976560" cy="530244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5840" y="6984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83" dur="indefinite" restart="never" nodeType="tmRoot">
          <p:childTnLst>
            <p:seq>
              <p:cTn id="584" dur="indefinite" nodeType="mainSeq">
                <p:childTnLst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9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59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07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82760" y="144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11.07.2016 Blanche Nevile School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7" name="Picture 2" descr=""/>
          <p:cNvPicPr/>
          <p:nvPr/>
        </p:nvPicPr>
        <p:blipFill>
          <a:blip r:embed="rId1"/>
          <a:srcRect l="20757" t="0" r="0" b="0"/>
          <a:stretch/>
        </p:blipFill>
        <p:spPr>
          <a:xfrm>
            <a:off x="899640" y="1185840"/>
            <a:ext cx="7560360" cy="5654160"/>
          </a:xfrm>
          <a:prstGeom prst="rect">
            <a:avLst/>
          </a:prstGeom>
          <a:ln>
            <a:noFill/>
          </a:ln>
        </p:spPr>
      </p:pic>
      <p:pic>
        <p:nvPicPr>
          <p:cNvPr id="258" name="" descr=""/>
          <p:cNvPicPr/>
          <p:nvPr/>
        </p:nvPicPr>
        <p:blipFill>
          <a:blip r:embed="rId2"/>
          <a:srcRect l="0" t="0" r="25223" b="0"/>
          <a:stretch/>
        </p:blipFill>
        <p:spPr>
          <a:xfrm>
            <a:off x="1005480" y="6948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08" dur="indefinite" restart="never" nodeType="tmRoot">
          <p:childTnLst>
            <p:seq>
              <p:cTn id="60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504000" y="585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11. 07. 2016 Blanche Nevile School</a:t>
            </a: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0" name="Picture 2" descr=""/>
          <p:cNvPicPr/>
          <p:nvPr/>
        </p:nvPicPr>
        <p:blipFill>
          <a:blip r:embed="rId1"/>
          <a:stretch/>
        </p:blipFill>
        <p:spPr>
          <a:xfrm>
            <a:off x="415080" y="1515960"/>
            <a:ext cx="5783760" cy="4360680"/>
          </a:xfrm>
          <a:prstGeom prst="rect">
            <a:avLst/>
          </a:prstGeom>
          <a:ln>
            <a:noFill/>
          </a:ln>
        </p:spPr>
      </p:pic>
      <p:pic>
        <p:nvPicPr>
          <p:cNvPr id="261" name="Picture 3" descr=""/>
          <p:cNvPicPr/>
          <p:nvPr/>
        </p:nvPicPr>
        <p:blipFill>
          <a:blip r:embed="rId2"/>
          <a:stretch/>
        </p:blipFill>
        <p:spPr>
          <a:xfrm>
            <a:off x="2601000" y="1440000"/>
            <a:ext cx="6190560" cy="4584960"/>
          </a:xfrm>
          <a:prstGeom prst="rect">
            <a:avLst/>
          </a:prstGeom>
          <a:ln>
            <a:noFill/>
          </a:ln>
        </p:spPr>
      </p:pic>
      <p:pic>
        <p:nvPicPr>
          <p:cNvPr id="262" name="Picture 4" descr=""/>
          <p:cNvPicPr/>
          <p:nvPr/>
        </p:nvPicPr>
        <p:blipFill>
          <a:blip r:embed="rId3"/>
          <a:stretch/>
        </p:blipFill>
        <p:spPr>
          <a:xfrm>
            <a:off x="107640" y="1402920"/>
            <a:ext cx="3929040" cy="5356800"/>
          </a:xfrm>
          <a:prstGeom prst="rect">
            <a:avLst/>
          </a:prstGeom>
          <a:ln>
            <a:noFill/>
          </a:ln>
        </p:spPr>
      </p:pic>
      <p:pic>
        <p:nvPicPr>
          <p:cNvPr id="263" name="Picture 5" descr=""/>
          <p:cNvPicPr/>
          <p:nvPr/>
        </p:nvPicPr>
        <p:blipFill>
          <a:blip r:embed="rId4"/>
          <a:stretch/>
        </p:blipFill>
        <p:spPr>
          <a:xfrm>
            <a:off x="2699640" y="1515960"/>
            <a:ext cx="4082760" cy="5243400"/>
          </a:xfrm>
          <a:prstGeom prst="rect">
            <a:avLst/>
          </a:prstGeom>
          <a:ln>
            <a:noFill/>
          </a:ln>
        </p:spPr>
      </p:pic>
      <p:pic>
        <p:nvPicPr>
          <p:cNvPr id="264" name="Picture 6" descr=""/>
          <p:cNvPicPr/>
          <p:nvPr/>
        </p:nvPicPr>
        <p:blipFill>
          <a:blip r:embed="rId5"/>
          <a:stretch/>
        </p:blipFill>
        <p:spPr>
          <a:xfrm>
            <a:off x="2888280" y="2836440"/>
            <a:ext cx="6224040" cy="402120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6"/>
          <a:srcRect l="0" t="0" r="25223" b="0"/>
          <a:stretch/>
        </p:blipFill>
        <p:spPr>
          <a:xfrm>
            <a:off x="1005120" y="6912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0" dur="indefinite" restart="never" nodeType="tmRoot">
          <p:childTnLst>
            <p:seq>
              <p:cTn id="611" dur="indefinite" nodeType="mainSeq">
                <p:childTnLst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6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62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62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32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482760" y="153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11.07.2016 Blanche Nevile School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67" name="Picture 2" descr=""/>
          <p:cNvPicPr/>
          <p:nvPr/>
        </p:nvPicPr>
        <p:blipFill>
          <a:blip r:embed="rId1"/>
          <a:stretch/>
        </p:blipFill>
        <p:spPr>
          <a:xfrm>
            <a:off x="199080" y="1296000"/>
            <a:ext cx="4137120" cy="5512320"/>
          </a:xfrm>
          <a:prstGeom prst="rect">
            <a:avLst/>
          </a:prstGeom>
          <a:ln>
            <a:noFill/>
          </a:ln>
        </p:spPr>
      </p:pic>
      <p:pic>
        <p:nvPicPr>
          <p:cNvPr id="268" name="Picture 3" descr=""/>
          <p:cNvPicPr/>
          <p:nvPr/>
        </p:nvPicPr>
        <p:blipFill>
          <a:blip r:embed="rId2"/>
          <a:stretch/>
        </p:blipFill>
        <p:spPr>
          <a:xfrm>
            <a:off x="4806360" y="1296000"/>
            <a:ext cx="4064760" cy="5475600"/>
          </a:xfrm>
          <a:prstGeom prst="rect">
            <a:avLst/>
          </a:prstGeom>
          <a:ln>
            <a:noFill/>
          </a:ln>
        </p:spPr>
      </p:pic>
      <p:pic>
        <p:nvPicPr>
          <p:cNvPr id="269" name="Picture 4" descr=""/>
          <p:cNvPicPr/>
          <p:nvPr/>
        </p:nvPicPr>
        <p:blipFill>
          <a:blip r:embed="rId3"/>
          <a:stretch/>
        </p:blipFill>
        <p:spPr>
          <a:xfrm>
            <a:off x="964440" y="1440000"/>
            <a:ext cx="7178400" cy="534888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005120" y="6912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8" dur="indefinite" restart="never" nodeType="tmRoot">
          <p:childTnLst>
            <p:seq>
              <p:cTn id="639" dur="indefinite" nodeType="mainSeq">
                <p:childTnLst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6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5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65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12. 07. 2016 Zakupy na Oxford Street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2" name="Picture 2" descr=""/>
          <p:cNvPicPr/>
          <p:nvPr/>
        </p:nvPicPr>
        <p:blipFill>
          <a:blip r:embed="rId1"/>
          <a:stretch/>
        </p:blipFill>
        <p:spPr>
          <a:xfrm>
            <a:off x="5076000" y="1281600"/>
            <a:ext cx="3660840" cy="4824000"/>
          </a:xfrm>
          <a:prstGeom prst="rect">
            <a:avLst/>
          </a:prstGeom>
          <a:ln>
            <a:noFill/>
          </a:ln>
        </p:spPr>
      </p:pic>
      <p:pic>
        <p:nvPicPr>
          <p:cNvPr id="273" name="Picture 4" descr=""/>
          <p:cNvPicPr/>
          <p:nvPr/>
        </p:nvPicPr>
        <p:blipFill>
          <a:blip r:embed="rId2"/>
          <a:stretch/>
        </p:blipFill>
        <p:spPr>
          <a:xfrm>
            <a:off x="467640" y="1268640"/>
            <a:ext cx="3324960" cy="4849920"/>
          </a:xfrm>
          <a:prstGeom prst="rect">
            <a:avLst/>
          </a:prstGeom>
          <a:ln>
            <a:noFill/>
          </a:ln>
        </p:spPr>
      </p:pic>
      <p:pic>
        <p:nvPicPr>
          <p:cNvPr id="274" name="Picture 5" descr=""/>
          <p:cNvPicPr/>
          <p:nvPr/>
        </p:nvPicPr>
        <p:blipFill>
          <a:blip r:embed="rId3"/>
          <a:stretch/>
        </p:blipFill>
        <p:spPr>
          <a:xfrm>
            <a:off x="179640" y="1488960"/>
            <a:ext cx="6657480" cy="4409640"/>
          </a:xfrm>
          <a:prstGeom prst="rect">
            <a:avLst/>
          </a:prstGeom>
          <a:ln>
            <a:noFill/>
          </a:ln>
        </p:spPr>
      </p:pic>
      <p:pic>
        <p:nvPicPr>
          <p:cNvPr id="275" name="Picture 6" descr=""/>
          <p:cNvPicPr/>
          <p:nvPr/>
        </p:nvPicPr>
        <p:blipFill>
          <a:blip r:embed="rId4"/>
          <a:stretch/>
        </p:blipFill>
        <p:spPr>
          <a:xfrm>
            <a:off x="1228680" y="1609560"/>
            <a:ext cx="7312680" cy="3979080"/>
          </a:xfrm>
          <a:prstGeom prst="rect">
            <a:avLst/>
          </a:prstGeom>
          <a:ln>
            <a:noFill/>
          </a:ln>
        </p:spPr>
      </p:pic>
      <p:pic>
        <p:nvPicPr>
          <p:cNvPr id="276" name="Picture 7" descr=""/>
          <p:cNvPicPr/>
          <p:nvPr/>
        </p:nvPicPr>
        <p:blipFill>
          <a:blip r:embed="rId5"/>
          <a:stretch/>
        </p:blipFill>
        <p:spPr>
          <a:xfrm>
            <a:off x="1228680" y="1772640"/>
            <a:ext cx="7690320" cy="4790160"/>
          </a:xfrm>
          <a:prstGeom prst="rect">
            <a:avLst/>
          </a:prstGeom>
          <a:ln>
            <a:noFill/>
          </a:ln>
        </p:spPr>
      </p:pic>
      <p:pic>
        <p:nvPicPr>
          <p:cNvPr id="277" name="" descr=""/>
          <p:cNvPicPr/>
          <p:nvPr/>
        </p:nvPicPr>
        <p:blipFill>
          <a:blip r:embed="rId6"/>
          <a:srcRect l="0" t="0" r="25223" b="0"/>
          <a:stretch/>
        </p:blipFill>
        <p:spPr>
          <a:xfrm>
            <a:off x="1005120" y="6912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7" dur="indefinite" restart="never" nodeType="tmRoot">
          <p:childTnLst>
            <p:seq>
              <p:cTn id="658" dur="indefinite" nodeType="mainSeq">
                <p:childTnLst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66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66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73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68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76000" y="806400"/>
            <a:ext cx="8229240" cy="849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03.07.2016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283680" y="1627200"/>
            <a:ext cx="4075920" cy="4852800"/>
          </a:xfrm>
          <a:prstGeom prst="rect">
            <a:avLst/>
          </a:prstGeom>
          <a:ln>
            <a:noFill/>
          </a:ln>
        </p:spPr>
      </p:pic>
      <p:pic>
        <p:nvPicPr>
          <p:cNvPr id="101" name="Picture 3" descr=""/>
          <p:cNvPicPr/>
          <p:nvPr/>
        </p:nvPicPr>
        <p:blipFill>
          <a:blip r:embed="rId2"/>
          <a:stretch/>
        </p:blipFill>
        <p:spPr>
          <a:xfrm>
            <a:off x="4920840" y="1641960"/>
            <a:ext cx="3935160" cy="483804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410760" y="1584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13.07.2016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Greenwich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9" name="Picture 2" descr=""/>
          <p:cNvPicPr/>
          <p:nvPr/>
        </p:nvPicPr>
        <p:blipFill>
          <a:blip r:embed="rId1"/>
          <a:stretch/>
        </p:blipFill>
        <p:spPr>
          <a:xfrm>
            <a:off x="251640" y="1196640"/>
            <a:ext cx="4153320" cy="5256360"/>
          </a:xfrm>
          <a:prstGeom prst="rect">
            <a:avLst/>
          </a:prstGeom>
          <a:ln>
            <a:noFill/>
          </a:ln>
        </p:spPr>
      </p:pic>
      <p:pic>
        <p:nvPicPr>
          <p:cNvPr id="280" name="Picture 3" descr=""/>
          <p:cNvPicPr/>
          <p:nvPr/>
        </p:nvPicPr>
        <p:blipFill>
          <a:blip r:embed="rId2"/>
          <a:stretch/>
        </p:blipFill>
        <p:spPr>
          <a:xfrm>
            <a:off x="4716000" y="1196640"/>
            <a:ext cx="4104000" cy="5224680"/>
          </a:xfrm>
          <a:prstGeom prst="rect">
            <a:avLst/>
          </a:prstGeom>
          <a:ln>
            <a:noFill/>
          </a:ln>
        </p:spPr>
      </p:pic>
      <p:pic>
        <p:nvPicPr>
          <p:cNvPr id="281" name="Picture 5" descr=""/>
          <p:cNvPicPr/>
          <p:nvPr/>
        </p:nvPicPr>
        <p:blipFill>
          <a:blip r:embed="rId3"/>
          <a:stretch/>
        </p:blipFill>
        <p:spPr>
          <a:xfrm>
            <a:off x="1163160" y="1414440"/>
            <a:ext cx="7105680" cy="5254560"/>
          </a:xfrm>
          <a:prstGeom prst="rect">
            <a:avLst/>
          </a:prstGeom>
          <a:ln>
            <a:noFill/>
          </a:ln>
        </p:spPr>
      </p:pic>
      <p:pic>
        <p:nvPicPr>
          <p:cNvPr id="282" name="" descr=""/>
          <p:cNvPicPr/>
          <p:nvPr/>
        </p:nvPicPr>
        <p:blipFill>
          <a:blip r:embed="rId4"/>
          <a:srcRect l="0" t="0" r="25223" b="0"/>
          <a:stretch/>
        </p:blipFill>
        <p:spPr>
          <a:xfrm>
            <a:off x="1005120" y="69120"/>
            <a:ext cx="6837120" cy="776880"/>
          </a:xfrm>
          <a:prstGeom prst="rect">
            <a:avLst/>
          </a:prstGeom>
          <a:ln>
            <a:noFill/>
          </a:ln>
        </p:spPr>
      </p:pic>
      <p:sp>
        <p:nvSpPr>
          <p:cNvPr id="283" name="TextShape 2"/>
          <p:cNvSpPr txBox="1"/>
          <p:nvPr/>
        </p:nvSpPr>
        <p:spPr>
          <a:xfrm>
            <a:off x="2880000" y="846000"/>
            <a:ext cx="3396240" cy="4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13. 07. 2016 Greenwich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85" dur="indefinite" restart="never" nodeType="tmRoot">
          <p:childTnLst>
            <p:seq>
              <p:cTn id="686" dur="indefinite" nodeType="mainSeq">
                <p:childTnLst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69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96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46764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5" name="Picture 2" descr=""/>
          <p:cNvPicPr/>
          <p:nvPr/>
        </p:nvPicPr>
        <p:blipFill>
          <a:blip r:embed="rId1"/>
          <a:stretch/>
        </p:blipFill>
        <p:spPr>
          <a:xfrm>
            <a:off x="467640" y="1412640"/>
            <a:ext cx="5680800" cy="3384000"/>
          </a:xfrm>
          <a:prstGeom prst="rect">
            <a:avLst/>
          </a:prstGeom>
          <a:ln>
            <a:noFill/>
          </a:ln>
        </p:spPr>
      </p:pic>
      <p:pic>
        <p:nvPicPr>
          <p:cNvPr id="286" name="Picture 3" descr=""/>
          <p:cNvPicPr/>
          <p:nvPr/>
        </p:nvPicPr>
        <p:blipFill>
          <a:blip r:embed="rId2"/>
          <a:stretch/>
        </p:blipFill>
        <p:spPr>
          <a:xfrm>
            <a:off x="4950000" y="1440000"/>
            <a:ext cx="3852000" cy="5214240"/>
          </a:xfrm>
          <a:prstGeom prst="rect">
            <a:avLst/>
          </a:prstGeom>
          <a:ln>
            <a:noFill/>
          </a:ln>
        </p:spPr>
      </p:pic>
      <p:pic>
        <p:nvPicPr>
          <p:cNvPr id="287" name="Picture 4" descr=""/>
          <p:cNvPicPr/>
          <p:nvPr/>
        </p:nvPicPr>
        <p:blipFill>
          <a:blip r:embed="rId3"/>
          <a:stretch/>
        </p:blipFill>
        <p:spPr>
          <a:xfrm>
            <a:off x="476280" y="1412640"/>
            <a:ext cx="3654720" cy="4888080"/>
          </a:xfrm>
          <a:prstGeom prst="rect">
            <a:avLst/>
          </a:prstGeom>
          <a:ln>
            <a:noFill/>
          </a:ln>
        </p:spPr>
      </p:pic>
      <p:pic>
        <p:nvPicPr>
          <p:cNvPr id="288" name="Picture 5" descr=""/>
          <p:cNvPicPr/>
          <p:nvPr/>
        </p:nvPicPr>
        <p:blipFill>
          <a:blip r:embed="rId4"/>
          <a:stretch/>
        </p:blipFill>
        <p:spPr>
          <a:xfrm>
            <a:off x="827640" y="1737000"/>
            <a:ext cx="7269480" cy="5120640"/>
          </a:xfrm>
          <a:prstGeom prst="rect">
            <a:avLst/>
          </a:prstGeom>
          <a:ln>
            <a:noFill/>
          </a:ln>
        </p:spPr>
      </p:pic>
      <p:pic>
        <p:nvPicPr>
          <p:cNvPr id="289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5120" y="69120"/>
            <a:ext cx="6837120" cy="776880"/>
          </a:xfrm>
          <a:prstGeom prst="rect">
            <a:avLst/>
          </a:prstGeom>
          <a:ln>
            <a:noFill/>
          </a:ln>
        </p:spPr>
      </p:pic>
      <p:sp>
        <p:nvSpPr>
          <p:cNvPr id="290" name="TextShape 2"/>
          <p:cNvSpPr txBox="1"/>
          <p:nvPr/>
        </p:nvSpPr>
        <p:spPr>
          <a:xfrm>
            <a:off x="2880000" y="846000"/>
            <a:ext cx="3396240" cy="4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13. 07. 2016 Greenwich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03" dur="indefinite" restart="never" nodeType="tmRoot">
          <p:childTnLst>
            <p:seq>
              <p:cTn id="704" dur="indefinite" nodeType="mainSeq">
                <p:childTnLst>
                  <p:par>
                    <p:cTn id="705" fill="hold">
                      <p:stCondLst>
                        <p:cond delay="indefinite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70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0" fill="hold">
                      <p:stCondLst>
                        <p:cond delay="indefinite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1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7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467640" y="774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14.07.2016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British Museum</a:t>
            </a:r>
            <a:endParaRPr b="0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2" name="Picture 2" descr=""/>
          <p:cNvPicPr/>
          <p:nvPr/>
        </p:nvPicPr>
        <p:blipFill>
          <a:blip r:embed="rId1"/>
          <a:stretch/>
        </p:blipFill>
        <p:spPr>
          <a:xfrm>
            <a:off x="107640" y="2016000"/>
            <a:ext cx="7704360" cy="4800240"/>
          </a:xfrm>
          <a:prstGeom prst="rect">
            <a:avLst/>
          </a:prstGeom>
          <a:ln>
            <a:noFill/>
          </a:ln>
        </p:spPr>
      </p:pic>
      <p:pic>
        <p:nvPicPr>
          <p:cNvPr id="293" name="Picture 3" descr=""/>
          <p:cNvPicPr/>
          <p:nvPr/>
        </p:nvPicPr>
        <p:blipFill>
          <a:blip r:embed="rId2"/>
          <a:stretch/>
        </p:blipFill>
        <p:spPr>
          <a:xfrm>
            <a:off x="1584000" y="1917000"/>
            <a:ext cx="7438320" cy="4941000"/>
          </a:xfrm>
          <a:prstGeom prst="rect">
            <a:avLst/>
          </a:prstGeom>
          <a:ln>
            <a:noFill/>
          </a:ln>
        </p:spPr>
      </p:pic>
      <p:pic>
        <p:nvPicPr>
          <p:cNvPr id="294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4760" y="6876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25" dur="indefinite" restart="never" nodeType="tmRoot">
          <p:childTnLst>
            <p:seq>
              <p:cTn id="726" dur="indefinite" nodeType="mainSeq">
                <p:childTnLst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1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32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3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3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67640" y="324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14.07.2016</a:t>
            </a: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British Museum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6" name="Picture 2" descr=""/>
          <p:cNvPicPr/>
          <p:nvPr/>
        </p:nvPicPr>
        <p:blipFill>
          <a:blip r:embed="rId1"/>
          <a:stretch/>
        </p:blipFill>
        <p:spPr>
          <a:xfrm>
            <a:off x="179640" y="1124640"/>
            <a:ext cx="7238520" cy="4038120"/>
          </a:xfrm>
          <a:prstGeom prst="rect">
            <a:avLst/>
          </a:prstGeom>
          <a:ln>
            <a:noFill/>
          </a:ln>
        </p:spPr>
      </p:pic>
      <p:pic>
        <p:nvPicPr>
          <p:cNvPr id="297" name="Picture 3" descr=""/>
          <p:cNvPicPr/>
          <p:nvPr/>
        </p:nvPicPr>
        <p:blipFill>
          <a:blip r:embed="rId2"/>
          <a:stretch/>
        </p:blipFill>
        <p:spPr>
          <a:xfrm>
            <a:off x="1763640" y="1124640"/>
            <a:ext cx="7181640" cy="3962160"/>
          </a:xfrm>
          <a:prstGeom prst="rect">
            <a:avLst/>
          </a:prstGeom>
          <a:ln>
            <a:noFill/>
          </a:ln>
        </p:spPr>
      </p:pic>
      <p:pic>
        <p:nvPicPr>
          <p:cNvPr id="298" name="Picture 4" descr=""/>
          <p:cNvPicPr/>
          <p:nvPr/>
        </p:nvPicPr>
        <p:blipFill>
          <a:blip r:embed="rId3"/>
          <a:stretch/>
        </p:blipFill>
        <p:spPr>
          <a:xfrm>
            <a:off x="107640" y="2853000"/>
            <a:ext cx="6705360" cy="3828600"/>
          </a:xfrm>
          <a:prstGeom prst="rect">
            <a:avLst/>
          </a:prstGeom>
          <a:ln>
            <a:noFill/>
          </a:ln>
        </p:spPr>
      </p:pic>
      <p:pic>
        <p:nvPicPr>
          <p:cNvPr id="299" name="Picture 5" descr=""/>
          <p:cNvPicPr/>
          <p:nvPr/>
        </p:nvPicPr>
        <p:blipFill>
          <a:blip r:embed="rId4"/>
          <a:stretch/>
        </p:blipFill>
        <p:spPr>
          <a:xfrm>
            <a:off x="1887480" y="2865240"/>
            <a:ext cx="7057800" cy="3847680"/>
          </a:xfrm>
          <a:prstGeom prst="rect">
            <a:avLst/>
          </a:prstGeom>
          <a:ln>
            <a:noFill/>
          </a:ln>
        </p:spPr>
      </p:pic>
      <p:pic>
        <p:nvPicPr>
          <p:cNvPr id="300" name="Picture 6" descr=""/>
          <p:cNvPicPr/>
          <p:nvPr/>
        </p:nvPicPr>
        <p:blipFill>
          <a:blip r:embed="rId5"/>
          <a:stretch/>
        </p:blipFill>
        <p:spPr>
          <a:xfrm>
            <a:off x="323640" y="1700640"/>
            <a:ext cx="8038800" cy="444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9" dur="indefinite" restart="never" nodeType="tmRoot">
          <p:childTnLst>
            <p:seq>
              <p:cTn id="740" dur="indefinite" nodeType="mainSeq">
                <p:childTnLst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74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5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6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76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67640" y="11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15. 07. 2016 Spacer wzdłuż Tamizy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2" name="Picture 2" descr=""/>
          <p:cNvPicPr/>
          <p:nvPr/>
        </p:nvPicPr>
        <p:blipFill>
          <a:blip r:embed="rId1"/>
          <a:stretch/>
        </p:blipFill>
        <p:spPr>
          <a:xfrm>
            <a:off x="107640" y="1196640"/>
            <a:ext cx="7257600" cy="4038120"/>
          </a:xfrm>
          <a:prstGeom prst="rect">
            <a:avLst/>
          </a:prstGeom>
          <a:ln>
            <a:noFill/>
          </a:ln>
        </p:spPr>
      </p:pic>
      <p:pic>
        <p:nvPicPr>
          <p:cNvPr id="303" name="Picture 3" descr=""/>
          <p:cNvPicPr/>
          <p:nvPr/>
        </p:nvPicPr>
        <p:blipFill>
          <a:blip r:embed="rId2"/>
          <a:stretch/>
        </p:blipFill>
        <p:spPr>
          <a:xfrm>
            <a:off x="1763640" y="1211040"/>
            <a:ext cx="7200720" cy="4009680"/>
          </a:xfrm>
          <a:prstGeom prst="rect">
            <a:avLst/>
          </a:prstGeom>
          <a:ln>
            <a:noFill/>
          </a:ln>
        </p:spPr>
      </p:pic>
      <p:pic>
        <p:nvPicPr>
          <p:cNvPr id="304" name="Picture 4" descr=""/>
          <p:cNvPicPr/>
          <p:nvPr/>
        </p:nvPicPr>
        <p:blipFill>
          <a:blip r:embed="rId3"/>
          <a:stretch/>
        </p:blipFill>
        <p:spPr>
          <a:xfrm>
            <a:off x="107640" y="2709000"/>
            <a:ext cx="7257600" cy="3990600"/>
          </a:xfrm>
          <a:prstGeom prst="rect">
            <a:avLst/>
          </a:prstGeom>
          <a:ln>
            <a:noFill/>
          </a:ln>
        </p:spPr>
      </p:pic>
      <p:pic>
        <p:nvPicPr>
          <p:cNvPr id="305" name="Picture 5" descr=""/>
          <p:cNvPicPr/>
          <p:nvPr/>
        </p:nvPicPr>
        <p:blipFill>
          <a:blip r:embed="rId4"/>
          <a:stretch/>
        </p:blipFill>
        <p:spPr>
          <a:xfrm>
            <a:off x="1716120" y="2761560"/>
            <a:ext cx="7248240" cy="3943080"/>
          </a:xfrm>
          <a:prstGeom prst="rect">
            <a:avLst/>
          </a:prstGeom>
          <a:ln>
            <a:noFill/>
          </a:ln>
        </p:spPr>
      </p:pic>
      <p:pic>
        <p:nvPicPr>
          <p:cNvPr id="306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4760" y="6876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67" dur="indefinite" restart="never" nodeType="tmRoot">
          <p:childTnLst>
            <p:seq>
              <p:cTn id="768" dur="indefinite" nodeType="mainSeq">
                <p:childTnLst>
                  <p:par>
                    <p:cTn id="769" fill="hold">
                      <p:stCondLst>
                        <p:cond delay="indefinite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7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78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4" fill="hold">
                      <p:stCondLst>
                        <p:cond delay="indefinite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788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15. 07. 2016 Spacer wzdłuż Tamizy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9" name="Picture 3" descr=""/>
          <p:cNvPicPr/>
          <p:nvPr/>
        </p:nvPicPr>
        <p:blipFill>
          <a:blip r:embed="rId1"/>
          <a:stretch/>
        </p:blipFill>
        <p:spPr>
          <a:xfrm>
            <a:off x="251640" y="1477080"/>
            <a:ext cx="7210080" cy="4019040"/>
          </a:xfrm>
          <a:prstGeom prst="rect">
            <a:avLst/>
          </a:prstGeom>
          <a:ln>
            <a:noFill/>
          </a:ln>
        </p:spPr>
      </p:pic>
      <p:pic>
        <p:nvPicPr>
          <p:cNvPr id="310" name="Picture 4" descr=""/>
          <p:cNvPicPr/>
          <p:nvPr/>
        </p:nvPicPr>
        <p:blipFill>
          <a:blip r:embed="rId2"/>
          <a:stretch/>
        </p:blipFill>
        <p:spPr>
          <a:xfrm>
            <a:off x="1864800" y="1505880"/>
            <a:ext cx="7200720" cy="3990600"/>
          </a:xfrm>
          <a:prstGeom prst="rect">
            <a:avLst/>
          </a:prstGeom>
          <a:ln>
            <a:noFill/>
          </a:ln>
        </p:spPr>
      </p:pic>
      <p:pic>
        <p:nvPicPr>
          <p:cNvPr id="311" name="Picture 5" descr=""/>
          <p:cNvPicPr/>
          <p:nvPr/>
        </p:nvPicPr>
        <p:blipFill>
          <a:blip r:embed="rId3"/>
          <a:stretch/>
        </p:blipFill>
        <p:spPr>
          <a:xfrm>
            <a:off x="222840" y="2781000"/>
            <a:ext cx="7238520" cy="4000320"/>
          </a:xfrm>
          <a:prstGeom prst="rect">
            <a:avLst/>
          </a:prstGeom>
          <a:ln>
            <a:noFill/>
          </a:ln>
        </p:spPr>
      </p:pic>
      <p:pic>
        <p:nvPicPr>
          <p:cNvPr id="312" name="Picture 6" descr=""/>
          <p:cNvPicPr/>
          <p:nvPr/>
        </p:nvPicPr>
        <p:blipFill>
          <a:blip r:embed="rId4"/>
          <a:stretch/>
        </p:blipFill>
        <p:spPr>
          <a:xfrm>
            <a:off x="2426760" y="2457000"/>
            <a:ext cx="6638400" cy="4323960"/>
          </a:xfrm>
          <a:prstGeom prst="rect">
            <a:avLst/>
          </a:prstGeom>
          <a:ln>
            <a:noFill/>
          </a:ln>
        </p:spPr>
      </p:pic>
      <p:pic>
        <p:nvPicPr>
          <p:cNvPr id="313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4760" y="6876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89" dur="indefinite" restart="never" nodeType="tmRoot">
          <p:childTnLst>
            <p:seq>
              <p:cTn id="790" dur="indefinite" nodeType="mainSeq">
                <p:childTnLst>
                  <p:par>
                    <p:cTn id="791" fill="hold">
                      <p:stCondLst>
                        <p:cond delay="indefinite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79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6" fill="hold">
                      <p:stCondLst>
                        <p:cond delay="indefinite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2" fill="hold">
                      <p:stCondLst>
                        <p:cond delay="indefinite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6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7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8" dur="2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1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82760" y="153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16.07. 2016 Hyde Park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15" name="Picture 2" descr=""/>
          <p:cNvPicPr/>
          <p:nvPr/>
        </p:nvPicPr>
        <p:blipFill>
          <a:blip r:embed="rId1"/>
          <a:stretch/>
        </p:blipFill>
        <p:spPr>
          <a:xfrm>
            <a:off x="179640" y="1440000"/>
            <a:ext cx="7295760" cy="4066920"/>
          </a:xfrm>
          <a:prstGeom prst="rect">
            <a:avLst/>
          </a:prstGeom>
          <a:ln>
            <a:noFill/>
          </a:ln>
        </p:spPr>
      </p:pic>
      <p:pic>
        <p:nvPicPr>
          <p:cNvPr id="316" name="Picture 3" descr=""/>
          <p:cNvPicPr/>
          <p:nvPr/>
        </p:nvPicPr>
        <p:blipFill>
          <a:blip r:embed="rId2"/>
          <a:stretch/>
        </p:blipFill>
        <p:spPr>
          <a:xfrm>
            <a:off x="1547640" y="1368000"/>
            <a:ext cx="7549200" cy="4032000"/>
          </a:xfrm>
          <a:prstGeom prst="rect">
            <a:avLst/>
          </a:prstGeom>
          <a:ln>
            <a:noFill/>
          </a:ln>
        </p:spPr>
      </p:pic>
      <p:pic>
        <p:nvPicPr>
          <p:cNvPr id="317" name="Picture 4" descr=""/>
          <p:cNvPicPr/>
          <p:nvPr/>
        </p:nvPicPr>
        <p:blipFill>
          <a:blip r:embed="rId3"/>
          <a:stretch/>
        </p:blipFill>
        <p:spPr>
          <a:xfrm>
            <a:off x="179640" y="2349000"/>
            <a:ext cx="5924160" cy="4409640"/>
          </a:xfrm>
          <a:prstGeom prst="rect">
            <a:avLst/>
          </a:prstGeom>
          <a:ln>
            <a:noFill/>
          </a:ln>
        </p:spPr>
      </p:pic>
      <p:pic>
        <p:nvPicPr>
          <p:cNvPr id="318" name="Picture 5" descr=""/>
          <p:cNvPicPr/>
          <p:nvPr/>
        </p:nvPicPr>
        <p:blipFill>
          <a:blip r:embed="rId4"/>
          <a:stretch/>
        </p:blipFill>
        <p:spPr>
          <a:xfrm>
            <a:off x="1115280" y="3683880"/>
            <a:ext cx="7981920" cy="3004200"/>
          </a:xfrm>
          <a:prstGeom prst="rect">
            <a:avLst/>
          </a:prstGeom>
          <a:ln>
            <a:noFill/>
          </a:ln>
        </p:spPr>
      </p:pic>
      <p:pic>
        <p:nvPicPr>
          <p:cNvPr id="319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004760" y="6876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4" dur="indefinite" restart="never" nodeType="tmRoot">
          <p:childTnLst>
            <p:seq>
              <p:cTn id="815" dur="indefinite" nodeType="mainSeq">
                <p:childTnLst>
                  <p:par>
                    <p:cTn id="816" fill="hold">
                      <p:stCondLst>
                        <p:cond delay="indefinite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0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1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2" fill="hold">
                      <p:stCondLst>
                        <p:cond delay="indefinite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2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6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3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482760" y="369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17. 07. 2016 KONIEC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21" name="Picture 3" descr=""/>
          <p:cNvPicPr/>
          <p:nvPr/>
        </p:nvPicPr>
        <p:blipFill>
          <a:blip r:embed="rId1"/>
          <a:srcRect l="0" t="0" r="49793" b="0"/>
          <a:stretch/>
        </p:blipFill>
        <p:spPr>
          <a:xfrm>
            <a:off x="504000" y="1656000"/>
            <a:ext cx="4464000" cy="5040360"/>
          </a:xfrm>
          <a:prstGeom prst="rect">
            <a:avLst/>
          </a:prstGeom>
          <a:ln>
            <a:noFill/>
          </a:ln>
        </p:spPr>
      </p:pic>
      <p:pic>
        <p:nvPicPr>
          <p:cNvPr id="322" name="Picture 2" descr=""/>
          <p:cNvPicPr/>
          <p:nvPr/>
        </p:nvPicPr>
        <p:blipFill>
          <a:blip r:embed="rId2"/>
          <a:stretch/>
        </p:blipFill>
        <p:spPr>
          <a:xfrm>
            <a:off x="2376000" y="1871640"/>
            <a:ext cx="6844320" cy="511236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004760" y="6876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8" dur="indefinite" restart="never" nodeType="tmRoot">
          <p:childTnLst>
            <p:seq>
              <p:cTn id="839" dur="indefinite" nodeType="mainSeq">
                <p:childTnLst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4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9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50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1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54760" y="1238400"/>
            <a:ext cx="8229240" cy="633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03.07.2016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39960" y="2160000"/>
            <a:ext cx="6512040" cy="4464000"/>
          </a:xfrm>
          <a:prstGeom prst="rect">
            <a:avLst/>
          </a:prstGeom>
          <a:ln>
            <a:noFill/>
          </a:ln>
        </p:spPr>
      </p:pic>
      <p:pic>
        <p:nvPicPr>
          <p:cNvPr id="105" name="Picture 3" descr=""/>
          <p:cNvPicPr/>
          <p:nvPr/>
        </p:nvPicPr>
        <p:blipFill>
          <a:blip r:embed="rId2"/>
          <a:stretch/>
        </p:blipFill>
        <p:spPr>
          <a:xfrm>
            <a:off x="4734000" y="2066760"/>
            <a:ext cx="4409640" cy="479088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922760" y="864000"/>
            <a:ext cx="8229240" cy="9068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Central London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1"/>
          <a:stretch/>
        </p:blipFill>
        <p:spPr>
          <a:xfrm>
            <a:off x="313200" y="1224000"/>
            <a:ext cx="3664800" cy="5402160"/>
          </a:xfrm>
          <a:prstGeom prst="rect">
            <a:avLst/>
          </a:prstGeom>
          <a:ln>
            <a:noFill/>
          </a:ln>
        </p:spPr>
      </p:pic>
      <p:pic>
        <p:nvPicPr>
          <p:cNvPr id="109" name="Picture 3" descr=""/>
          <p:cNvPicPr/>
          <p:nvPr/>
        </p:nvPicPr>
        <p:blipFill>
          <a:blip r:embed="rId2"/>
          <a:stretch/>
        </p:blipFill>
        <p:spPr>
          <a:xfrm>
            <a:off x="5160240" y="1874520"/>
            <a:ext cx="3191760" cy="4821480"/>
          </a:xfrm>
          <a:prstGeom prst="rect">
            <a:avLst/>
          </a:prstGeom>
          <a:ln>
            <a:noFill/>
          </a:ln>
        </p:spPr>
      </p:pic>
      <p:pic>
        <p:nvPicPr>
          <p:cNvPr id="110" name="Picture 5" descr=""/>
          <p:cNvPicPr/>
          <p:nvPr/>
        </p:nvPicPr>
        <p:blipFill>
          <a:blip r:embed="rId3"/>
          <a:stretch/>
        </p:blipFill>
        <p:spPr>
          <a:xfrm>
            <a:off x="4116960" y="2251800"/>
            <a:ext cx="4995360" cy="3233880"/>
          </a:xfrm>
          <a:prstGeom prst="rect">
            <a:avLst/>
          </a:prstGeom>
          <a:ln>
            <a:noFill/>
          </a:ln>
        </p:spPr>
      </p:pic>
      <p:pic>
        <p:nvPicPr>
          <p:cNvPr id="111" name="Picture 2" descr=""/>
          <p:cNvPicPr/>
          <p:nvPr/>
        </p:nvPicPr>
        <p:blipFill>
          <a:blip r:embed="rId4"/>
          <a:stretch/>
        </p:blipFill>
        <p:spPr>
          <a:xfrm>
            <a:off x="107640" y="1340640"/>
            <a:ext cx="4002120" cy="482400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5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32000" y="95040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Central London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4" name="Picture 4" descr=""/>
          <p:cNvPicPr/>
          <p:nvPr/>
        </p:nvPicPr>
        <p:blipFill>
          <a:blip r:embed="rId1"/>
          <a:stretch/>
        </p:blipFill>
        <p:spPr>
          <a:xfrm>
            <a:off x="72000" y="1800000"/>
            <a:ext cx="6863400" cy="5040360"/>
          </a:xfrm>
          <a:prstGeom prst="rect">
            <a:avLst/>
          </a:prstGeom>
          <a:ln>
            <a:noFill/>
          </a:ln>
        </p:spPr>
      </p:pic>
      <p:pic>
        <p:nvPicPr>
          <p:cNvPr id="115" name="Picture 2" descr=""/>
          <p:cNvPicPr/>
          <p:nvPr/>
        </p:nvPicPr>
        <p:blipFill>
          <a:blip r:embed="rId2"/>
          <a:stretch/>
        </p:blipFill>
        <p:spPr>
          <a:xfrm>
            <a:off x="3986640" y="2925000"/>
            <a:ext cx="5053320" cy="367200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1440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7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3434760" y="1512000"/>
            <a:ext cx="8229240" cy="849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Central London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8" name="Picture 2" descr=""/>
          <p:cNvPicPr/>
          <p:nvPr/>
        </p:nvPicPr>
        <p:blipFill>
          <a:blip r:embed="rId1"/>
          <a:stretch/>
        </p:blipFill>
        <p:spPr>
          <a:xfrm>
            <a:off x="216000" y="1656000"/>
            <a:ext cx="5438520" cy="3962160"/>
          </a:xfrm>
          <a:prstGeom prst="rect">
            <a:avLst/>
          </a:prstGeom>
          <a:ln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2"/>
          <a:stretch/>
        </p:blipFill>
        <p:spPr>
          <a:xfrm>
            <a:off x="3564000" y="2997000"/>
            <a:ext cx="5419440" cy="377172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3312000" y="1368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04.07.2016</a:t>
            </a: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Central London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2" name="Picture 2" descr=""/>
          <p:cNvPicPr/>
          <p:nvPr/>
        </p:nvPicPr>
        <p:blipFill>
          <a:blip r:embed="rId1"/>
          <a:stretch/>
        </p:blipFill>
        <p:spPr>
          <a:xfrm>
            <a:off x="34920" y="1124640"/>
            <a:ext cx="6083640" cy="4264920"/>
          </a:xfrm>
          <a:prstGeom prst="rect">
            <a:avLst/>
          </a:prstGeom>
          <a:ln>
            <a:noFill/>
          </a:ln>
        </p:spPr>
      </p:pic>
      <p:pic>
        <p:nvPicPr>
          <p:cNvPr id="123" name="Picture 3" descr=""/>
          <p:cNvPicPr/>
          <p:nvPr/>
        </p:nvPicPr>
        <p:blipFill>
          <a:blip r:embed="rId2"/>
          <a:stretch/>
        </p:blipFill>
        <p:spPr>
          <a:xfrm>
            <a:off x="2946960" y="2781000"/>
            <a:ext cx="6196680" cy="396000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3"/>
          <a:srcRect l="0" t="0" r="25223" b="0"/>
          <a:stretch/>
        </p:blipFill>
        <p:spPr>
          <a:xfrm>
            <a:off x="1224000" y="203400"/>
            <a:ext cx="6837120" cy="77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Application>LibreOffice/5.1.4.2$Windows_x86 LibreOffice_project/f99d75f39f1c57ebdd7ffc5f42867c12031db97a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2016-08-29T07:27:12Z</dcterms:created>
  <dc:creator>Grzegorz</dc:creator>
  <dc:description/>
  <dc:language>pl-PL</dc:language>
  <cp:lastModifiedBy/>
  <dcterms:modified xsi:type="dcterms:W3CDTF">2017-02-22T22:03:50Z</dcterms:modified>
  <cp:revision>65</cp:revision>
  <dc:subject/>
  <dc:title>KURS JĘZYKOWY 03.07.2016 – 17.07.2016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3</vt:i4>
  </property>
  <property fmtid="{D5CDD505-2E9C-101B-9397-08002B2CF9AE}" pid="7" name="Notes">
    <vt:i4>50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50</vt:i4>
  </property>
</Properties>
</file>