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6" r:id="rId8"/>
    <p:sldId id="263" r:id="rId9"/>
    <p:sldId id="264" r:id="rId10"/>
    <p:sldId id="265" r:id="rId11"/>
    <p:sldId id="267" r:id="rId12"/>
    <p:sldId id="268" r:id="rId13"/>
    <p:sldId id="269" r:id="rId14"/>
    <p:sldId id="273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57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DACBF92-803E-459F-AC5E-0B8D4C622D78}" type="datetimeFigureOut">
              <a:rPr lang="pl-PL" smtClean="0"/>
              <a:t>2018-10-14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2F50695-F0D9-449E-8473-04C33EFA2DD0}" type="slidenum">
              <a:rPr lang="pl-PL" smtClean="0"/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ulia\Desktop\zdjecia%20Malta\DSC_0157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ulia\Desktop\zdjecia%20Malta\DSC_0194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nalezione obrazy dla zapytania m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2619375" cy="1743076"/>
          </a:xfrm>
          <a:prstGeom prst="rect">
            <a:avLst/>
          </a:prstGeom>
          <a:noFill/>
        </p:spPr>
      </p:pic>
      <p:sp>
        <p:nvSpPr>
          <p:cNvPr id="23556" name="AutoShape 4" descr="Znalezione obrazy dla zapytania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58" name="AutoShape 6" descr="Znalezione obrazy dla zapytania mal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23560" name="Picture 8" descr="Znalezione obrazy dla zapytania mal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807" y="4300364"/>
            <a:ext cx="3616918" cy="2032248"/>
          </a:xfrm>
          <a:prstGeom prst="rect">
            <a:avLst/>
          </a:prstGeom>
          <a:noFill/>
        </p:spPr>
      </p:pic>
      <p:pic>
        <p:nvPicPr>
          <p:cNvPr id="23562" name="Picture 10" descr="Znalezione obrazy dla zapytania mal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441" y="2292877"/>
            <a:ext cx="4371341" cy="1803649"/>
          </a:xfrm>
          <a:prstGeom prst="rect">
            <a:avLst/>
          </a:prstGeom>
          <a:noFill/>
        </p:spPr>
      </p:pic>
      <p:sp>
        <p:nvSpPr>
          <p:cNvPr id="23564" name="AutoShape 12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66" name="AutoShape 14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68" name="AutoShape 16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70" name="AutoShape 18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72" name="AutoShape 20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3574" name="AutoShape 22" descr="Znalezione obrazy dla zapytania malta krzy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15" name="Obraz 14" descr="malta krzy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2204864"/>
            <a:ext cx="2095500" cy="2095500"/>
          </a:xfrm>
          <a:prstGeom prst="rect">
            <a:avLst/>
          </a:prstGeom>
        </p:spPr>
      </p:pic>
      <p:sp>
        <p:nvSpPr>
          <p:cNvPr id="23576" name="AutoShape 24" descr="Znalezione obrazy dla zapytania malta her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17" name="Obraz 16" descr="indek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1" y="260649"/>
            <a:ext cx="1800200" cy="180020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2339752" y="404664"/>
            <a:ext cx="35906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MALTA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51" y="5206334"/>
            <a:ext cx="2920928" cy="10984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201_160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956043" cy="2787774"/>
          </a:xfrm>
          <a:prstGeom prst="rect">
            <a:avLst/>
          </a:prstGeom>
        </p:spPr>
      </p:pic>
      <p:pic>
        <p:nvPicPr>
          <p:cNvPr id="3" name="Obraz 2" descr="20180203_180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2160" y="188640"/>
            <a:ext cx="2171840" cy="3861048"/>
          </a:xfrm>
          <a:prstGeom prst="rect">
            <a:avLst/>
          </a:prstGeom>
        </p:spPr>
      </p:pic>
      <p:pic>
        <p:nvPicPr>
          <p:cNvPr id="4" name="Obraz 3" descr="20180202_132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957" y="3861048"/>
            <a:ext cx="4956043" cy="2787774"/>
          </a:xfrm>
          <a:prstGeom prst="rect">
            <a:avLst/>
          </a:prstGeom>
        </p:spPr>
      </p:pic>
      <p:pic>
        <p:nvPicPr>
          <p:cNvPr id="5" name="Obraz 4" descr="20180203_1919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5084057" cy="28597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7499" y="0"/>
            <a:ext cx="845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WYCIECZKI - ZWIEDZANIE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 descr="DSC_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3923928" cy="2618279"/>
          </a:xfrm>
          <a:prstGeom prst="rect">
            <a:avLst/>
          </a:prstGeom>
        </p:spPr>
      </p:pic>
      <p:pic>
        <p:nvPicPr>
          <p:cNvPr id="4" name="Obraz 3" descr="DSC_1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6156" y="764705"/>
            <a:ext cx="4532472" cy="3024336"/>
          </a:xfrm>
          <a:prstGeom prst="rect">
            <a:avLst/>
          </a:prstGeom>
        </p:spPr>
      </p:pic>
      <p:pic>
        <p:nvPicPr>
          <p:cNvPr id="5" name="Obraz 4" descr="DSC_0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638782"/>
            <a:ext cx="4824536" cy="32192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419872" y="188640"/>
            <a:ext cx="2276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GOZO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 descr="DSCN3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3995936" cy="2996952"/>
          </a:xfrm>
          <a:prstGeom prst="rect">
            <a:avLst/>
          </a:prstGeom>
        </p:spPr>
      </p:pic>
      <p:pic>
        <p:nvPicPr>
          <p:cNvPr id="4" name="Obraz 3" descr="DSCN3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80728"/>
            <a:ext cx="4283968" cy="3212976"/>
          </a:xfrm>
          <a:prstGeom prst="rect">
            <a:avLst/>
          </a:prstGeom>
        </p:spPr>
      </p:pic>
      <p:pic>
        <p:nvPicPr>
          <p:cNvPr id="5" name="Obraz 4" descr="DSCN3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3563634"/>
            <a:ext cx="4392488" cy="3294366"/>
          </a:xfrm>
          <a:prstGeom prst="rect">
            <a:avLst/>
          </a:prstGeom>
        </p:spPr>
      </p:pic>
      <p:pic>
        <p:nvPicPr>
          <p:cNvPr id="6" name="Obraz 5" descr="DSCN3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149080"/>
            <a:ext cx="3384376" cy="25382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3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3915" cy="2852936"/>
          </a:xfrm>
          <a:prstGeom prst="rect">
            <a:avLst/>
          </a:prstGeom>
        </p:spPr>
      </p:pic>
      <p:pic>
        <p:nvPicPr>
          <p:cNvPr id="3" name="Obraz 2" descr="DSCN3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4074" y="0"/>
            <a:ext cx="3899925" cy="2924944"/>
          </a:xfrm>
          <a:prstGeom prst="rect">
            <a:avLst/>
          </a:prstGeom>
        </p:spPr>
      </p:pic>
      <p:pic>
        <p:nvPicPr>
          <p:cNvPr id="4" name="Obraz 3" descr="DSCN38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2787774" cy="3717032"/>
          </a:xfrm>
          <a:prstGeom prst="rect">
            <a:avLst/>
          </a:prstGeom>
        </p:spPr>
      </p:pic>
      <p:pic>
        <p:nvPicPr>
          <p:cNvPr id="5" name="Obraz 4" descr="DSCN38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2888940"/>
            <a:ext cx="5292080" cy="3969060"/>
          </a:xfrm>
          <a:prstGeom prst="rect">
            <a:avLst/>
          </a:prstGeom>
        </p:spPr>
      </p:pic>
      <p:pic>
        <p:nvPicPr>
          <p:cNvPr id="6" name="Obraz 5" descr="DSCN38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204864"/>
            <a:ext cx="3816424" cy="28623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3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95936" cy="2996952"/>
          </a:xfrm>
          <a:prstGeom prst="rect">
            <a:avLst/>
          </a:prstGeom>
        </p:spPr>
      </p:pic>
      <p:pic>
        <p:nvPicPr>
          <p:cNvPr id="3" name="Obraz 2" descr="DSC_0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932" y="0"/>
            <a:ext cx="4576068" cy="6858000"/>
          </a:xfrm>
          <a:prstGeom prst="rect">
            <a:avLst/>
          </a:prstGeom>
        </p:spPr>
      </p:pic>
      <p:pic>
        <p:nvPicPr>
          <p:cNvPr id="4" name="Obraz 3" descr="DSC_0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75241"/>
            <a:ext cx="5219495" cy="34827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SC_1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356167" cy="2906695"/>
          </a:xfrm>
          <a:prstGeom prst="rect">
            <a:avLst/>
          </a:prstGeom>
        </p:spPr>
      </p:pic>
      <p:pic>
        <p:nvPicPr>
          <p:cNvPr id="2" name="Obraz 1" descr="20180128_153012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635896" cy="2726922"/>
          </a:xfrm>
          <a:prstGeom prst="rect">
            <a:avLst/>
          </a:prstGeom>
        </p:spPr>
      </p:pic>
      <p:pic>
        <p:nvPicPr>
          <p:cNvPr id="3" name="Obraz 2" descr="DSCN3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0"/>
            <a:ext cx="3779912" cy="2834934"/>
          </a:xfrm>
          <a:prstGeom prst="rect">
            <a:avLst/>
          </a:prstGeom>
        </p:spPr>
      </p:pic>
      <p:pic>
        <p:nvPicPr>
          <p:cNvPr id="5" name="Obraz 4" descr="DSC_14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447249"/>
            <a:ext cx="5111579" cy="3410751"/>
          </a:xfrm>
          <a:prstGeom prst="rect">
            <a:avLst/>
          </a:prstGeom>
        </p:spPr>
      </p:pic>
      <p:pic>
        <p:nvPicPr>
          <p:cNvPr id="7" name="Obraz 6" descr="DSC_0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1772816"/>
            <a:ext cx="2953260" cy="1970592"/>
          </a:xfrm>
          <a:prstGeom prst="rect">
            <a:avLst/>
          </a:prstGeom>
        </p:spPr>
      </p:pic>
      <p:pic>
        <p:nvPicPr>
          <p:cNvPr id="8" name="Obraz 7" descr="DSC_0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12576" y="3212976"/>
            <a:ext cx="4787831" cy="31947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1581" y="0"/>
            <a:ext cx="4032419" cy="2690671"/>
          </a:xfrm>
          <a:prstGeom prst="rect">
            <a:avLst/>
          </a:prstGeom>
        </p:spPr>
      </p:pic>
      <p:pic>
        <p:nvPicPr>
          <p:cNvPr id="3" name="Obraz 2" descr="DSC_0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64083" cy="2978703"/>
          </a:xfrm>
          <a:prstGeom prst="rect">
            <a:avLst/>
          </a:prstGeom>
        </p:spPr>
      </p:pic>
      <p:pic>
        <p:nvPicPr>
          <p:cNvPr id="4" name="Obraz 3" descr="DSC_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1870" y="2134008"/>
            <a:ext cx="3152130" cy="4723992"/>
          </a:xfrm>
          <a:prstGeom prst="rect">
            <a:avLst/>
          </a:prstGeom>
        </p:spPr>
      </p:pic>
      <p:pic>
        <p:nvPicPr>
          <p:cNvPr id="5" name="Obraz 4" descr="DSC_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997336"/>
            <a:ext cx="2576066" cy="3860664"/>
          </a:xfrm>
          <a:prstGeom prst="rect">
            <a:avLst/>
          </a:prstGeom>
        </p:spPr>
      </p:pic>
      <p:pic>
        <p:nvPicPr>
          <p:cNvPr id="6" name="Obraz 5" descr="DSC_00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4248251" cy="28346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1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8400" y="1"/>
            <a:ext cx="4275600" cy="2852936"/>
          </a:xfrm>
          <a:prstGeom prst="rect">
            <a:avLst/>
          </a:prstGeom>
        </p:spPr>
      </p:pic>
      <p:pic>
        <p:nvPicPr>
          <p:cNvPr id="3" name="Obraz 2" descr="DSC_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27411" cy="3554767"/>
          </a:xfrm>
          <a:prstGeom prst="rect">
            <a:avLst/>
          </a:prstGeom>
        </p:spPr>
      </p:pic>
      <p:pic>
        <p:nvPicPr>
          <p:cNvPr id="4" name="Obraz 3" descr="DSC_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903385"/>
            <a:ext cx="4427984" cy="2954615"/>
          </a:xfrm>
          <a:prstGeom prst="rect">
            <a:avLst/>
          </a:prstGeom>
        </p:spPr>
      </p:pic>
      <p:pic>
        <p:nvPicPr>
          <p:cNvPr id="5" name="Obraz 4" descr="DSC_0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1192"/>
            <a:ext cx="4716016" cy="31468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015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620688"/>
            <a:ext cx="691276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71800" y="0"/>
            <a:ext cx="3244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VALLETTA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 descr="DSCN4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8011" y="836712"/>
            <a:ext cx="4475989" cy="3356992"/>
          </a:xfrm>
          <a:prstGeom prst="rect">
            <a:avLst/>
          </a:prstGeom>
        </p:spPr>
      </p:pic>
      <p:pic>
        <p:nvPicPr>
          <p:cNvPr id="4" name="Obraz 3" descr="DSCN4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764021" cy="3573016"/>
          </a:xfrm>
          <a:prstGeom prst="rect">
            <a:avLst/>
          </a:prstGeom>
        </p:spPr>
      </p:pic>
      <p:pic>
        <p:nvPicPr>
          <p:cNvPr id="5" name="Obraz 4" descr="DSCN4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833664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6716131" cy="1440160"/>
          </a:xfrm>
          <a:prstGeom prst="rect">
            <a:avLst/>
          </a:prstGeom>
        </p:spPr>
      </p:pic>
      <p:pic>
        <p:nvPicPr>
          <p:cNvPr id="3" name="Obraz 2" descr="image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0489" y="1628800"/>
            <a:ext cx="3843511" cy="2557682"/>
          </a:xfrm>
          <a:prstGeom prst="rect">
            <a:avLst/>
          </a:prstGeom>
        </p:spPr>
      </p:pic>
      <p:pic>
        <p:nvPicPr>
          <p:cNvPr id="4" name="Obraz 3" descr="images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72816"/>
            <a:ext cx="3096344" cy="3096344"/>
          </a:xfrm>
          <a:prstGeom prst="rect">
            <a:avLst/>
          </a:prstGeom>
        </p:spPr>
      </p:pic>
      <p:pic>
        <p:nvPicPr>
          <p:cNvPr id="5" name="Obraz 4" descr="DSCN39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941676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283968" cy="2858519"/>
          </a:xfrm>
          <a:prstGeom prst="rect">
            <a:avLst/>
          </a:prstGeom>
        </p:spPr>
      </p:pic>
      <p:pic>
        <p:nvPicPr>
          <p:cNvPr id="3" name="Obraz 2" descr="DSC_0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1161" y="0"/>
            <a:ext cx="3492839" cy="2330631"/>
          </a:xfrm>
          <a:prstGeom prst="rect">
            <a:avLst/>
          </a:prstGeom>
        </p:spPr>
      </p:pic>
      <p:pic>
        <p:nvPicPr>
          <p:cNvPr id="4" name="Obraz 3" descr="DSC_0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132856"/>
            <a:ext cx="3275856" cy="4909416"/>
          </a:xfrm>
          <a:prstGeom prst="rect">
            <a:avLst/>
          </a:prstGeom>
        </p:spPr>
      </p:pic>
      <p:pic>
        <p:nvPicPr>
          <p:cNvPr id="5" name="Obraz 4" descr="DSC_0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63273"/>
            <a:ext cx="4787831" cy="3194727"/>
          </a:xfrm>
          <a:prstGeom prst="rect">
            <a:avLst/>
          </a:prstGeom>
        </p:spPr>
      </p:pic>
      <p:pic>
        <p:nvPicPr>
          <p:cNvPr id="6" name="Obraz 5" descr="DSC_02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360" y="1268760"/>
            <a:ext cx="2642642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019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35563" y="764704"/>
            <a:ext cx="7488832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31840" y="0"/>
            <a:ext cx="2512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MDINA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 descr="DSC_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5749" y="764704"/>
            <a:ext cx="4248251" cy="2834687"/>
          </a:xfrm>
          <a:prstGeom prst="rect">
            <a:avLst/>
          </a:prstGeom>
        </p:spPr>
      </p:pic>
      <p:pic>
        <p:nvPicPr>
          <p:cNvPr id="4" name="Obraz 3" descr="DSCN4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3381840" cy="4509120"/>
          </a:xfrm>
          <a:prstGeom prst="rect">
            <a:avLst/>
          </a:prstGeom>
        </p:spPr>
      </p:pic>
      <p:pic>
        <p:nvPicPr>
          <p:cNvPr id="5" name="Obraz 4" descr="DSCN4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212976"/>
            <a:ext cx="4860032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4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1512" y="0"/>
            <a:ext cx="3921900" cy="5229200"/>
          </a:xfrm>
          <a:prstGeom prst="rect">
            <a:avLst/>
          </a:prstGeom>
        </p:spPr>
      </p:pic>
      <p:pic>
        <p:nvPicPr>
          <p:cNvPr id="3" name="Obraz 2" descr="DSCN4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2736304" cy="3648405"/>
          </a:xfrm>
          <a:prstGeom prst="rect">
            <a:avLst/>
          </a:prstGeom>
        </p:spPr>
      </p:pic>
      <p:pic>
        <p:nvPicPr>
          <p:cNvPr id="5" name="Obraz 4" descr="DSC_0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3665" y="3789040"/>
            <a:ext cx="4140335" cy="2762679"/>
          </a:xfrm>
          <a:prstGeom prst="rect">
            <a:avLst/>
          </a:prstGeom>
        </p:spPr>
      </p:pic>
      <p:pic>
        <p:nvPicPr>
          <p:cNvPr id="6" name="Obraz 5" descr="DSC_02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0"/>
            <a:ext cx="2504058" cy="3752748"/>
          </a:xfrm>
          <a:prstGeom prst="rect">
            <a:avLst/>
          </a:prstGeom>
        </p:spPr>
      </p:pic>
      <p:pic>
        <p:nvPicPr>
          <p:cNvPr id="8" name="Obraz 7" descr="DSC_02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63144"/>
            <a:ext cx="4788024" cy="3194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2148" y="1"/>
            <a:ext cx="3951852" cy="2636912"/>
          </a:xfrm>
          <a:prstGeom prst="rect">
            <a:avLst/>
          </a:prstGeom>
        </p:spPr>
      </p:pic>
      <p:pic>
        <p:nvPicPr>
          <p:cNvPr id="3" name="Obraz 2" descr="DSC_0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5245" y="2617908"/>
            <a:ext cx="2829243" cy="4240091"/>
          </a:xfrm>
          <a:prstGeom prst="rect">
            <a:avLst/>
          </a:prstGeom>
        </p:spPr>
      </p:pic>
      <p:pic>
        <p:nvPicPr>
          <p:cNvPr id="4" name="Obraz 3" descr="DSC_0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5435327" cy="3626775"/>
          </a:xfrm>
          <a:prstGeom prst="rect">
            <a:avLst/>
          </a:prstGeom>
        </p:spPr>
      </p:pic>
      <p:pic>
        <p:nvPicPr>
          <p:cNvPr id="5" name="Obraz 4" descr="DSC_02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4365104"/>
            <a:ext cx="3736020" cy="2492896"/>
          </a:xfrm>
          <a:prstGeom prst="rect">
            <a:avLst/>
          </a:prstGeom>
        </p:spPr>
      </p:pic>
      <p:pic>
        <p:nvPicPr>
          <p:cNvPr id="6" name="Obraz 5" descr="DSC_02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404688"/>
            <a:ext cx="2304256" cy="34533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67744" y="0"/>
            <a:ext cx="4814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MARSAXLOKK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Obraz 3" descr="DSC_0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08721"/>
            <a:ext cx="3777058" cy="2520279"/>
          </a:xfrm>
          <a:prstGeom prst="rect">
            <a:avLst/>
          </a:prstGeom>
        </p:spPr>
      </p:pic>
      <p:pic>
        <p:nvPicPr>
          <p:cNvPr id="5" name="Obraz 4" descr="DSC_0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51433"/>
            <a:ext cx="4355976" cy="2906567"/>
          </a:xfrm>
          <a:prstGeom prst="rect">
            <a:avLst/>
          </a:prstGeom>
        </p:spPr>
      </p:pic>
      <p:pic>
        <p:nvPicPr>
          <p:cNvPr id="7" name="Obraz 6" descr="DSC_0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81128"/>
            <a:ext cx="3415308" cy="2276872"/>
          </a:xfrm>
          <a:prstGeom prst="rect">
            <a:avLst/>
          </a:prstGeom>
        </p:spPr>
      </p:pic>
      <p:pic>
        <p:nvPicPr>
          <p:cNvPr id="8" name="Obraz 7" descr="DSCN4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1835441"/>
            <a:ext cx="4680520" cy="3510391"/>
          </a:xfrm>
          <a:prstGeom prst="rect">
            <a:avLst/>
          </a:prstGeom>
        </p:spPr>
      </p:pic>
      <p:pic>
        <p:nvPicPr>
          <p:cNvPr id="3" name="Obraz 2" descr="DSC_03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9605" y="764704"/>
            <a:ext cx="3564395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872692" cy="1916832"/>
          </a:xfrm>
          <a:prstGeom prst="rect">
            <a:avLst/>
          </a:prstGeom>
        </p:spPr>
      </p:pic>
      <p:pic>
        <p:nvPicPr>
          <p:cNvPr id="3" name="Obraz 2" descr="DSC_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7" y="1"/>
            <a:ext cx="3240360" cy="2162162"/>
          </a:xfrm>
          <a:prstGeom prst="rect">
            <a:avLst/>
          </a:prstGeom>
        </p:spPr>
      </p:pic>
      <p:pic>
        <p:nvPicPr>
          <p:cNvPr id="4" name="Obraz 3" descr="DSC_0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7560" y="1"/>
            <a:ext cx="3196440" cy="2132856"/>
          </a:xfrm>
          <a:prstGeom prst="rect">
            <a:avLst/>
          </a:prstGeom>
        </p:spPr>
      </p:pic>
      <p:pic>
        <p:nvPicPr>
          <p:cNvPr id="5" name="Obraz 4" descr="DSC_03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1161" y="2132856"/>
            <a:ext cx="3492839" cy="2330631"/>
          </a:xfrm>
          <a:prstGeom prst="rect">
            <a:avLst/>
          </a:prstGeom>
        </p:spPr>
      </p:pic>
      <p:pic>
        <p:nvPicPr>
          <p:cNvPr id="6" name="Obraz 5" descr="DSC_03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2132856"/>
            <a:ext cx="2915816" cy="1945607"/>
          </a:xfrm>
          <a:prstGeom prst="rect">
            <a:avLst/>
          </a:prstGeom>
        </p:spPr>
      </p:pic>
      <p:pic>
        <p:nvPicPr>
          <p:cNvPr id="7" name="Obraz 6" descr="DSC_03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4383864"/>
            <a:ext cx="3707904" cy="2474135"/>
          </a:xfrm>
          <a:prstGeom prst="rect">
            <a:avLst/>
          </a:prstGeom>
        </p:spPr>
      </p:pic>
      <p:pic>
        <p:nvPicPr>
          <p:cNvPr id="8" name="Obraz 7" descr="DSC_03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988840"/>
            <a:ext cx="3203848" cy="2137799"/>
          </a:xfrm>
          <a:prstGeom prst="rect">
            <a:avLst/>
          </a:prstGeom>
        </p:spPr>
      </p:pic>
      <p:pic>
        <p:nvPicPr>
          <p:cNvPr id="9" name="Obraz 8" descr="DSC_03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4071212"/>
            <a:ext cx="4176464" cy="27867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63888" y="0"/>
            <a:ext cx="1861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ETNA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 descr="20180204_064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4059943" cy="2283718"/>
          </a:xfrm>
          <a:prstGeom prst="rect">
            <a:avLst/>
          </a:prstGeom>
        </p:spPr>
      </p:pic>
      <p:pic>
        <p:nvPicPr>
          <p:cNvPr id="4" name="Obraz 3" descr="20180204_104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9460" y="692696"/>
            <a:ext cx="4864540" cy="2736304"/>
          </a:xfrm>
          <a:prstGeom prst="rect">
            <a:avLst/>
          </a:prstGeom>
        </p:spPr>
      </p:pic>
      <p:pic>
        <p:nvPicPr>
          <p:cNvPr id="5" name="Obraz 4" descr="20180204_104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96952"/>
            <a:ext cx="5340085" cy="3003798"/>
          </a:xfrm>
          <a:prstGeom prst="rect">
            <a:avLst/>
          </a:prstGeom>
        </p:spPr>
      </p:pic>
      <p:pic>
        <p:nvPicPr>
          <p:cNvPr id="6" name="Obraz 5" descr="20180204_14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3915" y="3854202"/>
            <a:ext cx="5340085" cy="30037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202_20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4088" cy="3017300"/>
          </a:xfrm>
          <a:prstGeom prst="rect">
            <a:avLst/>
          </a:prstGeom>
        </p:spPr>
      </p:pic>
      <p:pic>
        <p:nvPicPr>
          <p:cNvPr id="4" name="Obraz 3" descr="20180202_21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35655"/>
            <a:ext cx="6084168" cy="3422345"/>
          </a:xfrm>
          <a:prstGeom prst="rect">
            <a:avLst/>
          </a:prstGeom>
        </p:spPr>
      </p:pic>
      <p:pic>
        <p:nvPicPr>
          <p:cNvPr id="5" name="Obraz 4" descr="20180202_195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502" y="260648"/>
            <a:ext cx="4480498" cy="2520280"/>
          </a:xfrm>
          <a:prstGeom prst="rect">
            <a:avLst/>
          </a:prstGeom>
        </p:spPr>
      </p:pic>
      <p:pic>
        <p:nvPicPr>
          <p:cNvPr id="6" name="Obraz 5" descr="20180202_210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2636912"/>
            <a:ext cx="5004048" cy="28147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20180127_212937_Fil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3443875" cy="2582906"/>
          </a:xfrm>
          <a:prstGeom prst="rect">
            <a:avLst/>
          </a:prstGeom>
        </p:spPr>
      </p:pic>
      <p:pic>
        <p:nvPicPr>
          <p:cNvPr id="7" name="Obraz 6" descr="20180127_213113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8640"/>
            <a:ext cx="3995936" cy="2996952"/>
          </a:xfrm>
          <a:prstGeom prst="rect">
            <a:avLst/>
          </a:prstGeom>
        </p:spPr>
      </p:pic>
      <p:pic>
        <p:nvPicPr>
          <p:cNvPr id="8" name="Obraz 7" descr="20180127_213119_Fil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221088"/>
            <a:ext cx="3515882" cy="2636912"/>
          </a:xfrm>
          <a:prstGeom prst="rect">
            <a:avLst/>
          </a:prstGeom>
        </p:spPr>
      </p:pic>
      <p:pic>
        <p:nvPicPr>
          <p:cNvPr id="9" name="Obraz 8" descr="20180127_235125_Fil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140968"/>
            <a:ext cx="4692014" cy="351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129_091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427984" cy="2490741"/>
          </a:xfrm>
          <a:prstGeom prst="rect">
            <a:avLst/>
          </a:prstGeom>
        </p:spPr>
      </p:pic>
      <p:pic>
        <p:nvPicPr>
          <p:cNvPr id="3" name="Obraz 2" descr="20180129_094018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283968" cy="5711957"/>
          </a:xfrm>
          <a:prstGeom prst="rect">
            <a:avLst/>
          </a:prstGeom>
        </p:spPr>
      </p:pic>
      <p:pic>
        <p:nvPicPr>
          <p:cNvPr id="4" name="Obraz 3" descr="20180129_091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140968"/>
            <a:ext cx="5212071" cy="2931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129_092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5212071" cy="2931790"/>
          </a:xfrm>
          <a:prstGeom prst="rect">
            <a:avLst/>
          </a:prstGeom>
        </p:spPr>
      </p:pic>
      <p:pic>
        <p:nvPicPr>
          <p:cNvPr id="3" name="Obraz 2" descr="20180129_092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2194"/>
            <a:ext cx="5468100" cy="3075806"/>
          </a:xfrm>
          <a:prstGeom prst="rect">
            <a:avLst/>
          </a:prstGeom>
        </p:spPr>
      </p:pic>
      <p:pic>
        <p:nvPicPr>
          <p:cNvPr id="4" name="Obraz 3" descr="20180129_092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4664"/>
            <a:ext cx="3419872" cy="60797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129_093010_Fil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03914" cy="2852936"/>
          </a:xfrm>
          <a:prstGeom prst="rect">
            <a:avLst/>
          </a:prstGeom>
        </p:spPr>
      </p:pic>
      <p:pic>
        <p:nvPicPr>
          <p:cNvPr id="3" name="Obraz 2" descr="20180129_093001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4800533" cy="3600400"/>
          </a:xfrm>
          <a:prstGeom prst="rect">
            <a:avLst/>
          </a:prstGeom>
        </p:spPr>
      </p:pic>
      <p:pic>
        <p:nvPicPr>
          <p:cNvPr id="4" name="Obraz 3" descr="20180129_121023_Fil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</p:spPr>
      </p:pic>
      <p:pic>
        <p:nvPicPr>
          <p:cNvPr id="5" name="Obraz 4" descr="20180129_121020_Fil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212976"/>
            <a:ext cx="4860032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SCN3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140968"/>
            <a:ext cx="3611893" cy="2708920"/>
          </a:xfrm>
          <a:prstGeom prst="rect">
            <a:avLst/>
          </a:prstGeom>
        </p:spPr>
      </p:pic>
      <p:pic>
        <p:nvPicPr>
          <p:cNvPr id="2" name="Obraz 1" descr="imagesu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018282" cy="2664296"/>
          </a:xfrm>
          <a:prstGeom prst="rect">
            <a:avLst/>
          </a:prstGeom>
        </p:spPr>
      </p:pic>
      <p:pic>
        <p:nvPicPr>
          <p:cNvPr id="3" name="Obraz 2" descr="images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3917" y="908720"/>
            <a:ext cx="4050083" cy="2779762"/>
          </a:xfrm>
          <a:prstGeom prst="rect">
            <a:avLst/>
          </a:prstGeom>
        </p:spPr>
      </p:pic>
      <p:pic>
        <p:nvPicPr>
          <p:cNvPr id="4" name="Obraz 3" descr="images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9120"/>
            <a:ext cx="3258066" cy="2160240"/>
          </a:xfrm>
          <a:prstGeom prst="rect">
            <a:avLst/>
          </a:prstGeom>
        </p:spPr>
      </p:pic>
      <p:pic>
        <p:nvPicPr>
          <p:cNvPr id="5" name="Obraz 4" descr="imagesy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536" y="3729683"/>
            <a:ext cx="4176464" cy="312831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691680" y="0"/>
            <a:ext cx="5630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HOTEL ARGENTO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3967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899925" cy="2924944"/>
          </a:xfrm>
          <a:prstGeom prst="rect">
            <a:avLst/>
          </a:prstGeom>
        </p:spPr>
      </p:pic>
      <p:pic>
        <p:nvPicPr>
          <p:cNvPr id="3" name="Obraz 2" descr="DSCN3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3803915" cy="2852936"/>
          </a:xfrm>
          <a:prstGeom prst="rect">
            <a:avLst/>
          </a:prstGeom>
        </p:spPr>
      </p:pic>
      <p:pic>
        <p:nvPicPr>
          <p:cNvPr id="5" name="Obraz 4" descr="DSCN39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104964"/>
            <a:ext cx="5004048" cy="37530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128_141702_Fil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456384" cy="2592288"/>
          </a:xfrm>
          <a:prstGeom prst="rect">
            <a:avLst/>
          </a:prstGeom>
        </p:spPr>
      </p:pic>
      <p:pic>
        <p:nvPicPr>
          <p:cNvPr id="3" name="Obraz 2" descr="20180128_141944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5963" y="0"/>
            <a:ext cx="4572000" cy="3429000"/>
          </a:xfrm>
          <a:prstGeom prst="rect">
            <a:avLst/>
          </a:prstGeom>
        </p:spPr>
      </p:pic>
      <p:pic>
        <p:nvPicPr>
          <p:cNvPr id="4" name="Obraz 3" descr="20180130_161547_Fil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36912"/>
            <a:ext cx="5244075" cy="3933056"/>
          </a:xfrm>
          <a:prstGeom prst="rect">
            <a:avLst/>
          </a:prstGeom>
        </p:spPr>
      </p:pic>
      <p:pic>
        <p:nvPicPr>
          <p:cNvPr id="6" name="Obraz 5" descr="20180201_135011_Fil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068960"/>
            <a:ext cx="2841780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202_200904_Fil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88024" cy="3591018"/>
          </a:xfrm>
          <a:prstGeom prst="rect">
            <a:avLst/>
          </a:prstGeom>
        </p:spPr>
      </p:pic>
      <p:pic>
        <p:nvPicPr>
          <p:cNvPr id="3" name="Obraz 2" descr="20180202_204519_Fil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509" y="0"/>
            <a:ext cx="4416491" cy="3312368"/>
          </a:xfrm>
          <a:prstGeom prst="rect">
            <a:avLst/>
          </a:prstGeom>
        </p:spPr>
      </p:pic>
      <p:pic>
        <p:nvPicPr>
          <p:cNvPr id="4" name="Obraz 3" descr="20180202_211655_Fil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5" name="Obraz 4" descr="20180203_160652_Fil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501008"/>
            <a:ext cx="4091947" cy="3068960"/>
          </a:xfrm>
          <a:prstGeom prst="rect">
            <a:avLst/>
          </a:prstGeom>
        </p:spPr>
      </p:pic>
      <p:pic>
        <p:nvPicPr>
          <p:cNvPr id="7" name="Obraz 6" descr="20180204_125249_Film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916832"/>
            <a:ext cx="2499742" cy="333298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271</TotalTime>
  <Words>11</Words>
  <Application>Microsoft Office PowerPoint</Application>
  <PresentationFormat>Pokaz na ekranie (4:3)</PresentationFormat>
  <Paragraphs>8</Paragraphs>
  <Slides>29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Energetyczny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Julia</dc:creator>
  <cp:lastModifiedBy>Inspirion</cp:lastModifiedBy>
  <cp:revision>25</cp:revision>
  <dcterms:created xsi:type="dcterms:W3CDTF">2018-05-17T07:10:58Z</dcterms:created>
  <dcterms:modified xsi:type="dcterms:W3CDTF">2018-10-14T19:14:04Z</dcterms:modified>
</cp:coreProperties>
</file>